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76" r:id="rId8"/>
    <p:sldId id="278" r:id="rId9"/>
    <p:sldId id="266" r:id="rId10"/>
    <p:sldId id="267" r:id="rId11"/>
    <p:sldId id="268" r:id="rId12"/>
    <p:sldId id="269" r:id="rId13"/>
    <p:sldId id="270" r:id="rId14"/>
    <p:sldId id="272" r:id="rId15"/>
    <p:sldId id="2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643469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Доклад – презентация на тему: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2754" y="2625634"/>
            <a:ext cx="7393577" cy="235196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Нейропсихологический подход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коррекционно – развивающей работе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педагога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психолога.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Развитие межполушарного взаимодействия</a:t>
            </a:r>
            <a:r>
              <a:rPr lang="ru-RU" sz="2800" b="1" dirty="0" smtClean="0"/>
              <a:t>»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Подготовила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педагог – психолог МБОУ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Вознесеновская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с/п «Детский сад» Соловьева М.Н.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211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2339" y="942943"/>
            <a:ext cx="9601196" cy="130386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МЕЖПОЛУШАРНОГО ВЗАИМОДЕЙСТ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ВИЯ как одно из направлений нейропсихологической коррекции в развитии детей с ОВЗ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630555"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Теория межполушарного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взаимодействия 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междисциплинарная система взглядов о закономерностях, механизмах, этапах и формах протекания многогранных коммуникаций человека. С середины XX века проблема межполушарных взаимодействий стабильно удерживает первое место в исследовательском поле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нейронаук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Успешность обучения детей во многом зависит от своевременного развития межполушарных связей, 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сензитивный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период для развития приходится на дошкольный возраст, когда кора больших полушарий головного мозга еще не окончательно сформирована.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33440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Два полушария головного мозга и их функционал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3608" y="2557463"/>
            <a:ext cx="7022728" cy="36949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3656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6243" y="987551"/>
            <a:ext cx="882700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70"/>
              </a:lnSpc>
              <a:spcAft>
                <a:spcPts val="0"/>
              </a:spcAft>
            </a:pPr>
            <a:endParaRPr lang="ru-RU" sz="1600" u="sng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1600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16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Основными </a:t>
            </a:r>
            <a:r>
              <a:rPr lang="ru-RU" sz="1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талантами правого полушария являются: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7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восприятие своего «телесного» я, различные ощущения (вплоть до интуиции) и схема тела;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пространственные представления;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воспринимать информацию целостно;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оценивать важность информации на основе ее эмоциональной окраски, комфортности для человека;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правое полушарие эмоциональное, невербальное, музыкальное и образное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ts val="147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1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Основными талантами левого полушария являются: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упорядочивание информации в пространственно-временном контексте;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речевые функции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здесь находятся центры речи;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логическая обработка информации и аналитическое мышление;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чувство долга, ответственности, умение планировать и контролировать свою деятельность (лобные левые доли).</a:t>
            </a: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868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421434"/>
          </a:xfrm>
        </p:spPr>
        <p:txBody>
          <a:bodyPr>
            <a:noAutofit/>
          </a:bodyPr>
          <a:lstStyle/>
          <a:p>
            <a:pPr lvl="0" indent="228600">
              <a:lnSpc>
                <a:spcPct val="115000"/>
              </a:lnSpc>
              <a:spcBef>
                <a:spcPts val="0"/>
              </a:spcBef>
            </a:pPr>
            <a:r>
              <a:rPr lang="ru-RU" sz="1400" b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Функциональная асимметрия полушарий </a:t>
            </a:r>
            <a:r>
              <a:rPr lang="ru-RU" sz="1400" dirty="0" smtClean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одна из причин существования определенной структуры психики. С ней связаны такие психологические противопоставления, как конкретно-образное и абстрактно-логическое мышление. Разная степень выраженности этих психических свойств, уже в </a:t>
            </a:r>
            <a:r>
              <a:rPr lang="ru-RU" sz="1400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значительной мере представленная у ребенка шести </a:t>
            </a:r>
            <a:r>
              <a:rPr lang="ru-RU" sz="1400" dirty="0" smtClean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лет, формирует </a:t>
            </a:r>
            <a:r>
              <a:rPr lang="ru-RU" sz="1400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склонность к </a:t>
            </a:r>
            <a:r>
              <a:rPr lang="ru-RU" sz="1400" dirty="0" smtClean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определенному типу мышления: </a:t>
            </a:r>
            <a:r>
              <a:rPr lang="ru-RU" sz="1400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«левополушарный</a:t>
            </a:r>
            <a:r>
              <a:rPr lang="ru-RU" sz="1400" i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400" i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правополушарный»</a:t>
            </a:r>
            <a:r>
              <a:rPr lang="ru-RU" sz="1400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sz="1400" i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 err="1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равнополушарный</a:t>
            </a:r>
            <a:r>
              <a:rPr lang="ru-RU" sz="1400" i="1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ln>
                  <a:noFill/>
                </a:ln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390503"/>
            <a:ext cx="9601196" cy="3485364"/>
          </a:xfrm>
        </p:spPr>
        <p:txBody>
          <a:bodyPr>
            <a:noAutofit/>
          </a:bodyPr>
          <a:lstStyle/>
          <a:p>
            <a:pPr marL="0" lvl="0" indent="228600" algn="just">
              <a:lnSpc>
                <a:spcPct val="115000"/>
              </a:lnSpc>
              <a:spcBef>
                <a:spcPts val="1185"/>
              </a:spcBef>
              <a:spcAft>
                <a:spcPts val="1185"/>
              </a:spcAft>
              <a:buClrTx/>
              <a:buSzTx/>
              <a:buNone/>
            </a:pP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Правополушарный </a:t>
            </a:r>
            <a:r>
              <a:rPr lang="ru-RU" sz="1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оперирует 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образами реальных предметов, отвечает за ориентацию в пространстве и восприятие пространственных 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отношений, 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беспечивает 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наглядно-образное, трехмерное мышление. Информация, поступившая в правое полушарие, обрабатывается быстро. Доминирование правого полушария определяет наличие невербального, практического интеллекта, способность к рисованию и восприятию гармонии форм и цвета, музыкальный слух, артистичность, успех в спорте.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228600" algn="just">
              <a:lnSpc>
                <a:spcPct val="115000"/>
              </a:lnSpc>
              <a:spcBef>
                <a:spcPts val="1185"/>
              </a:spcBef>
              <a:spcAft>
                <a:spcPts val="1185"/>
              </a:spcAft>
              <a:buClrTx/>
              <a:buSzTx/>
              <a:buNone/>
            </a:pPr>
            <a:r>
              <a:rPr lang="ru-RU" sz="1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Левополушарный тип: 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оперирует 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словами, условными знаками, символами; отвечает за счет, письмо; обеспечивает способность к анализу, абстрактное мышление. Информация, поступившая в левое полушарие, обрабатывается последовательно, линейно, 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медленно; 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определяет склонность к абстрагированию и обобщению, словесно-логический характер познавательных процессов, вербальный, теоретический интеллект.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228600" algn="just">
              <a:lnSpc>
                <a:spcPct val="115000"/>
              </a:lnSpc>
              <a:spcBef>
                <a:spcPts val="1185"/>
              </a:spcBef>
              <a:spcAft>
                <a:spcPts val="1185"/>
              </a:spcAft>
              <a:buClrTx/>
              <a:buSzTx/>
              <a:buNone/>
            </a:pPr>
            <a:r>
              <a:rPr lang="ru-RU" sz="1400" b="1" dirty="0" err="1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Равнополушарный</a:t>
            </a:r>
            <a:r>
              <a:rPr lang="ru-RU" sz="1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тип: о</a:t>
            </a:r>
            <a:r>
              <a:rPr lang="ru-RU" sz="14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тсутствует </a:t>
            </a:r>
            <a:r>
              <a:rPr lang="ru-RU" sz="1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ярко выраженное доминирование одного из полушарий. Это обеспечивает их синхронную деятельность в выборе стратегии мышления.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792462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85750" lvl="0" indent="-285750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2400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smtClean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взаимодействия </a:t>
            </a:r>
            <a:r>
              <a:rPr lang="ru-RU" sz="2400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межполушарных связей положительно влияют:</a:t>
            </a:r>
            <a:br>
              <a:rPr lang="ru-RU" sz="2400" dirty="0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 err="1" smtClean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sz="6400" dirty="0" smtClean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упражнения ;</a:t>
            </a:r>
            <a:endParaRPr lang="ru-RU" sz="6400" dirty="0">
              <a:solidFill>
                <a:srgbClr val="1E20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самомассаж;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дидактические задания;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упражнения;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прослушивание классической музыки;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творческие задания;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гимнастика;</a:t>
            </a:r>
          </a:p>
          <a:p>
            <a:pPr marL="342900" lvl="0" indent="-342900">
              <a:lnSpc>
                <a:spcPct val="120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6400" dirty="0" err="1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логоритмика</a:t>
            </a:r>
            <a:r>
              <a:rPr lang="ru-RU" sz="6400" dirty="0">
                <a:solidFill>
                  <a:srgbClr val="1E20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14100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111111"/>
                </a:solidFill>
                <a:latin typeface="Bahnschrift" pitchFamily="34" charset="0"/>
                <a:cs typeface="Times New Roman" panose="02020603050405020304" pitchFamily="18" charset="0"/>
              </a:rPr>
              <a:t>СПАСИБО ЗА  ВНИМАНИЕ.</a:t>
            </a:r>
            <a:endParaRPr lang="ru-RU" sz="3600" dirty="0">
              <a:latin typeface="Bahnschrif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799" y="875211"/>
            <a:ext cx="903949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spcAft>
                <a:spcPts val="0"/>
              </a:spcAft>
            </a:pPr>
            <a:r>
              <a:rPr lang="ru-RU" sz="1600" b="1" dirty="0" smtClean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ТЕМЫ.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60680" algn="just">
              <a:spcAft>
                <a:spcPts val="0"/>
              </a:spcAft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«Каждое движение ребенка – это еще одна складочка в коре больших полушарий».</a:t>
            </a:r>
          </a:p>
          <a:p>
            <a:pPr indent="360680" algn="just">
              <a:spcAft>
                <a:spcPts val="0"/>
              </a:spcAft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/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М./</a:t>
            </a:r>
          </a:p>
          <a:p>
            <a:pPr indent="360680" algn="just">
              <a:spcAft>
                <a:spcPts val="0"/>
              </a:spcAft>
            </a:pPr>
            <a:endParaRPr lang="ru-RU" sz="1600" b="1" i="1" dirty="0" smtClean="0">
              <a:solidFill>
                <a:srgbClr val="21212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60680" algn="just">
              <a:spcAft>
                <a:spcPts val="0"/>
              </a:spcAft>
            </a:pPr>
            <a:r>
              <a:rPr lang="ru-RU" sz="1600" dirty="0" smtClean="0"/>
              <a:t>Воспитание здорового и всесторонне развитого ребёнка остаётся наиболее актуальной проблемой в практике развития и воспитания, это говорит о необходимости поисков эффективных средств её реализации. </a:t>
            </a:r>
            <a:r>
              <a:rPr lang="ru-RU" sz="1600" dirty="0" smtClean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Общество </a:t>
            </a: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стремительно развивается, технический прогресс развивается еще быстрее, а здоровье детей ухудшается с каждым годом. Снижается интеллектуальный уровень, падают возможности обучения, при этом объем знаний, который должны усвоить дети, увеличивается.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680" algn="just">
              <a:spcAft>
                <a:spcPts val="0"/>
              </a:spcAft>
            </a:pP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Трудности при освоении программного материала возникают не из-за детской лени или неумелых действий родителей и педагогов, проблемы появляются вследствие особенностей развития головного мозга современных детей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600" dirty="0" smtClean="0"/>
              <a:t>Для оказания качественной коррекционной помощи в работе с детьми дошкольного возраста,  в частности в работе с детьми с ОВЗ, педагоги – психологи используют в  работе  нейропсихологический подход., предполагающий дополнительную коррекцию психических процессов: внимания, памяти, мышления, речи, а также эмоционально-волевой сферы ребенка через движение,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развитию адаптивных возможностей детей, их личностной успешности, что особенно значимо для детей с ОВЗ. </a:t>
            </a:r>
            <a:r>
              <a:rPr lang="ru-RU" sz="1600" dirty="0" smtClean="0"/>
              <a:t>Нейропсихологическая коррекция с привлечением </a:t>
            </a:r>
            <a:r>
              <a:rPr lang="ru-RU" sz="1600" dirty="0" err="1" smtClean="0"/>
              <a:t>кинезиологических</a:t>
            </a:r>
            <a:r>
              <a:rPr lang="ru-RU" sz="1600" dirty="0" smtClean="0"/>
              <a:t>  методов является отличным дополнением к основной коррекционной программе, и реализуется не вместо нее, а вместе с ней.</a:t>
            </a:r>
            <a:endParaRPr lang="ru-RU" sz="16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680" algn="just"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8495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9344" y="1085087"/>
            <a:ext cx="86197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/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НЕЙРОПСИХОЛОГИЯ </a:t>
            </a:r>
          </a:p>
          <a:p>
            <a:pPr indent="228600" algn="just"/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относительно молодое направление, развивающееся на стыке </a:t>
            </a:r>
            <a:r>
              <a:rPr lang="ru-RU" sz="1600" dirty="0" err="1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нейронауки</a:t>
            </a:r>
            <a:r>
              <a:rPr lang="ru-RU" sz="1600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психологии и психофизиологии. Нейропсихология занимается исследованием связей между функционированием головного мозга и психическими процессами, 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поведением человека. </a:t>
            </a:r>
          </a:p>
          <a:p>
            <a:pPr lvl="0" indent="228600" algn="just"/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Нейропсихология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детского возраста 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наука о формировании мозговой организации психических процессов человека. Она была основана в середине ХХ века выдающимся отечественным психологом А. Р. </a:t>
            </a:r>
            <a:r>
              <a:rPr lang="ru-RU" sz="1600" dirty="0" err="1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Лурия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первые десятилетия своего существования 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нейропсихологическая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наука преимущественно была направлена на изучение 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мозга взрослого человека, однако в последнее время всё большее внимание уделяется закономерностям развития детского мозга. С точки зрения </a:t>
            </a:r>
            <a:r>
              <a:rPr lang="ru-RU" sz="1600" b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нейропсихологического подхода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большинство имеющихся проблем среди детей во многом связано с проявлением так называемого </a:t>
            </a:r>
            <a:r>
              <a:rPr lang="ru-RU" sz="1600" i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i="1" dirty="0" err="1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дисгенетического</a:t>
            </a:r>
            <a:r>
              <a:rPr lang="ru-RU" sz="1600" i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синдрома»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: внутриутробной и/или возникшей в младенчестве органической или функциональной дисфункции наиболее рано созревающих подкорковых структур головного мозга </a:t>
            </a:r>
            <a:r>
              <a:rPr lang="ru-RU" sz="1600" i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(А. В. Семенович)</a:t>
            </a:r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indent="228600" algn="just"/>
            <a:r>
              <a:rPr lang="ru-RU" sz="16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Нейропсихологическая коррекция (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нейрокоррекция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— комплекс специальных психологических методик, которые направлены на восстановление нарушенных функций мозга и создание компенсирующих средств для того, чтобы ребёнок мог в дальнейшем самостоятельно обучаться и контролировать своё поведение.</a:t>
            </a: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algn="just"/>
            <a:endParaRPr lang="ru-RU" sz="1600" dirty="0" smtClean="0">
              <a:solidFill>
                <a:srgbClr val="11111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228600" algn="just"/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247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7424" y="679270"/>
            <a:ext cx="87904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lnSpc>
                <a:spcPct val="150000"/>
              </a:lnSpc>
              <a:spcAft>
                <a:spcPts val="0"/>
              </a:spcAft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algn="just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ЭФФЕКТИВНОСТЬ НЕЙРОПСИХОЛОГИЧЕСКОГО ПОДХОДА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доказана наукой и практикой. Это </a:t>
            </a:r>
            <a:r>
              <a:rPr lang="ru-RU" sz="1600" dirty="0" err="1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игровая технология,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направленная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компенсацию поврежденных функций головного мозга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Важнейшая роль тела в процессе учения уже отчётливо доказана многими научными исследованиями. Чем подробнее учёные рассматривают сложные связи, существующие между мозгом и телом, тем отчётливее выявляется главное: движение необходимо для учения. Движение пробуждает и активизирует многие умственные способности.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Учение требует овладения навыками, а навыки любого вида связаны с освоением движения мышц. Все наши умения – это часть работы мышц, играющих важнейшую роль в развитии навыков человека. Последние исследования доказывают: движение приносит непосредственную пользу нервной системе. Мышечная активность, особенно координированные движения, стимулируют продукцию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нейротропинов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природных веществ, отвечающих за рост нервных клеток и увеличивающих число нервных связей в мозге.</a:t>
            </a:r>
          </a:p>
          <a:p>
            <a:pPr indent="360680" algn="just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Взаимосвязь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психического и моторного развития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ребенка доказана. </a:t>
            </a:r>
          </a:p>
          <a:p>
            <a:pPr indent="360680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Нейропсихологические упражнения активизируют у детей дошкольного возраста пластичность мозга, способствуют развитию психических процессов, помогают в развитии эмоционально-волевой сфере детей, имеющим дефицит нейродинамических и регуляторных компонентов деятельности, таких как: трудности концентрации и удержания произвольного внимания, снижение мотивации, неустойчивость эмоционально-волевых проявлений, быстрая утомляемость, истощаемость, низкий темп деятельности и прочее</a:t>
            </a:r>
            <a:r>
              <a:rPr lang="ru-RU" sz="1600" dirty="0" smtClean="0"/>
              <a:t>.</a:t>
            </a:r>
            <a:endParaRPr lang="ru-RU" sz="1600" dirty="0" smtClean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9600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853440"/>
            <a:ext cx="9616438" cy="1487424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Основу нейропсихологического подхода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составляет теория  А.Р.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Лурии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 трех структурно-функциональных блоках мозга, каждый из которых несет свою определенную функцию в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психическом устройстве мозга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 descr="Picture background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975" y="2560638"/>
            <a:ext cx="4413249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Picture background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1248" y="2560638"/>
            <a:ext cx="441900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71583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6336" y="621792"/>
            <a:ext cx="8278368" cy="468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ts val="1690"/>
              </a:spcBef>
              <a:spcAft>
                <a:spcPts val="180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блок – энергетический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Он должен обеспечить условия, в которых будет проистекать психическая деятельность. Среди таких условий можно выделить два самых главных – бодрствование и должный тонус (возбуждение) коры. За эту работу отвечает не сама кора, а подкорковые отделы и части мозга, расположенные вблизи ствола, включая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лимбическую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систему и ряд других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(от рождения до 1,5 лет)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Bef>
                <a:spcPts val="1690"/>
              </a:spcBef>
              <a:spcAft>
                <a:spcPts val="180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Второй блок связан с информацией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ее получением, обработкой, переработкой и хранением. За каждую из этих операций ответственны свои «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подблоки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», или зоны: первичная, вторичная и третичная.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Здесь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же происходят операции, связанные с абстрактным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мышлением (от 1,5 до 2-3 лет).</a:t>
            </a:r>
          </a:p>
          <a:p>
            <a:pPr algn="just" fontAlgn="base">
              <a:spcBef>
                <a:spcPts val="1690"/>
              </a:spcBef>
              <a:spcAft>
                <a:spcPts val="180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Третий блок отвечает за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процессы, связанные со сложной психической деятельностью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речь, память и многое другое. Функции этого блока: планирование высшей психической деятельности, самоорганизация и регуляция (то есть ее фактическое исполнение), контроль. Собственно, поэтому третий блок и называют блоком программирования, регуляции и контроля. Для данной работы задействуются передние отделы больших полушарий (преимущественно лобные доли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 (от 2 до 6-7 лет)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3691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2023-2024 уч год\Нейропсихология\17365079349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555" y="731520"/>
            <a:ext cx="6309360" cy="5139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748" y="1466911"/>
            <a:ext cx="3718455" cy="13716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чем работает педагог – психолог ДОО?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4"/>
            <a:ext cx="4061960" cy="263821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 – психолог помогает организму ребенка «достроить» верхние отделы мозга, дорастить из до возрастной нормы через коррекционно – развивающую работу, в том числе с помощью нейропсихологических  методов и приемов.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2023-2024 уч год\Нейропсихология\17365079349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33445" y="1449977"/>
            <a:ext cx="4566293" cy="43861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нейропсихологической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коррекции </a:t>
            </a:r>
            <a: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Нейрогимнастика.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Кинезиологическик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Нейроигры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Нейротаблицы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Нейродорожки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Двуручное рисование.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Нейролабиринты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5833030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4699</TotalTime>
  <Words>991</Words>
  <Application>Microsoft Office PowerPoint</Application>
  <PresentationFormat>Произвольный</PresentationFormat>
  <Paragraphs>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Натуральные материалы</vt:lpstr>
      <vt:lpstr>Доклад – презентация на тему:</vt:lpstr>
      <vt:lpstr>Слайд 2</vt:lpstr>
      <vt:lpstr>Слайд 3</vt:lpstr>
      <vt:lpstr>Слайд 4</vt:lpstr>
      <vt:lpstr>Основу нейропсихологического подхода составляет теория  А.Р. Лурии о трех структурно-функциональных блоках мозга, каждый из которых несет свою определенную функцию в психическом устройстве мозга </vt:lpstr>
      <vt:lpstr>Слайд 6</vt:lpstr>
      <vt:lpstr>Слайд 7</vt:lpstr>
      <vt:lpstr>С чем работает педагог – психолог ДОО?</vt:lpstr>
      <vt:lpstr>Методы нейропсихологической коррекции  </vt:lpstr>
      <vt:lpstr>РАЗВИТИЕ МЕЖПОЛУШАРНОГО ВЗАИМОДЕЙСТВИЯ как одно из направлений нейропсихологической коррекции в развитии детей с ОВЗ</vt:lpstr>
      <vt:lpstr>Два полушария головного мозга и их функционал</vt:lpstr>
      <vt:lpstr>Слайд 12</vt:lpstr>
      <vt:lpstr>Функциональная асимметрия полушарий - одна из причин существования определенной структуры психики. С ней связаны такие психологические противопоставления, как конкретно-образное и абстрактно-логическое мышление. Разная степень выраженности этих психических свойств, уже в значительной мере представленная у ребенка шести лет, формирует склонность к определенному типу мышления:  «левополушарный», «правополушарный» или «равнополушарный»  </vt:lpstr>
      <vt:lpstr>На развитие взаимодействия межполушарных связей положительно влияют: 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– презентация на тему:</dc:title>
  <dc:creator>Gl_ingener</dc:creator>
  <cp:lastModifiedBy>Dasha</cp:lastModifiedBy>
  <cp:revision>59</cp:revision>
  <dcterms:created xsi:type="dcterms:W3CDTF">2025-01-09T15:19:13Z</dcterms:created>
  <dcterms:modified xsi:type="dcterms:W3CDTF">2025-01-18T11:37:25Z</dcterms:modified>
</cp:coreProperties>
</file>