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60" r:id="rId6"/>
    <p:sldId id="281" r:id="rId7"/>
    <p:sldId id="258" r:id="rId8"/>
    <p:sldId id="266" r:id="rId9"/>
    <p:sldId id="303" r:id="rId10"/>
    <p:sldId id="267" r:id="rId11"/>
    <p:sldId id="271" r:id="rId12"/>
    <p:sldId id="325" r:id="rId13"/>
    <p:sldId id="326" r:id="rId14"/>
    <p:sldId id="327" r:id="rId15"/>
    <p:sldId id="328" r:id="rId16"/>
    <p:sldId id="329" r:id="rId17"/>
    <p:sldId id="330" r:id="rId18"/>
    <p:sldId id="331" r:id="rId19"/>
    <p:sldId id="332" r:id="rId20"/>
    <p:sldId id="333" r:id="rId21"/>
    <p:sldId id="259" r:id="rId22"/>
    <p:sldId id="335" r:id="rId23"/>
    <p:sldId id="336" r:id="rId24"/>
    <p:sldId id="268" r:id="rId25"/>
    <p:sldId id="274" r:id="rId2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220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2202"/>
        <p:guide pos="384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DBEC0D-3228-4D94-B6A9-7DC29421F586}" type="doc">
      <dgm:prSet loTypeId="process" loCatId="process" qsTypeId="urn:microsoft.com/office/officeart/2005/8/quickstyle/simple2" qsCatId="simple" csTypeId="urn:microsoft.com/office/officeart/2005/8/colors/accent1_2" csCatId="accent1" phldr="0"/>
      <dgm:spPr/>
    </dgm:pt>
    <dgm:pt modelId="{37AA553D-5AF8-4B2D-8913-3825508AE9DC}">
      <dgm:prSet phldrT="[Текст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zh-CN" sz="2800" b="1"/>
            <a:t>Виды документации</a:t>
          </a:r>
          <a:r>
            <a:rPr lang="ru-RU" altLang="zh-CN" sz="2800" b="1"/>
            <a:t/>
          </a:r>
          <a:endParaRPr lang="ru-RU" altLang="zh-CN" sz="2800" b="1"/>
        </a:p>
      </dgm:t>
    </dgm:pt>
    <dgm:pt modelId="{BAA72A6A-3294-49F8-B4A2-7E9277C9B889}" cxnId="{6C48501B-9F09-4878-B510-5FCFC502CD81}" type="parTrans">
      <dgm:prSet/>
      <dgm:spPr/>
    </dgm:pt>
    <dgm:pt modelId="{68432C35-8F5A-451F-B499-B48A6EBEBD6C}" cxnId="{6C48501B-9F09-4878-B510-5FCFC502CD81}" type="sibTrans">
      <dgm:prSet/>
      <dgm:spPr/>
    </dgm:pt>
    <dgm:pt modelId="{9A3FCB0A-4CCC-43D3-94CF-93AE13B1B8CC}" type="pres">
      <dgm:prSet presAssocID="{D9DBEC0D-3228-4D94-B6A9-7DC29421F586}" presName="Name0" presStyleCnt="0">
        <dgm:presLayoutVars>
          <dgm:dir/>
          <dgm:animLvl val="lvl"/>
          <dgm:resizeHandles val="exact"/>
        </dgm:presLayoutVars>
      </dgm:prSet>
      <dgm:spPr/>
    </dgm:pt>
    <dgm:pt modelId="{70D47F91-7FB2-4CD8-9A24-A43456964789}" type="pres">
      <dgm:prSet presAssocID="{D9DBEC0D-3228-4D94-B6A9-7DC29421F586}" presName="dummy" presStyleCnt="0"/>
      <dgm:spPr/>
    </dgm:pt>
    <dgm:pt modelId="{AEB5B7CB-ACC5-4FD0-A6CB-9E4450DCC121}" type="pres">
      <dgm:prSet presAssocID="{D9DBEC0D-3228-4D94-B6A9-7DC29421F586}" presName="linH" presStyleCnt="0"/>
      <dgm:spPr/>
    </dgm:pt>
    <dgm:pt modelId="{6079EE43-7223-4044-88AF-4F6AC0469A7D}" type="pres">
      <dgm:prSet presAssocID="{D9DBEC0D-3228-4D94-B6A9-7DC29421F586}" presName="padding1" presStyleCnt="0"/>
      <dgm:spPr/>
    </dgm:pt>
    <dgm:pt modelId="{A14C14B9-9E54-43F6-BF13-BCF8B1368C72}" type="pres">
      <dgm:prSet presAssocID="{37AA553D-5AF8-4B2D-8913-3825508AE9DC}" presName="linV" presStyleCnt="0"/>
      <dgm:spPr/>
    </dgm:pt>
    <dgm:pt modelId="{75F67EC8-4D5D-44CE-ADD7-D127BD9B78F6}" type="pres">
      <dgm:prSet presAssocID="{37AA553D-5AF8-4B2D-8913-3825508AE9DC}" presName="spVertical1" presStyleCnt="0"/>
      <dgm:spPr/>
    </dgm:pt>
    <dgm:pt modelId="{8BE6CCA6-9959-410D-A7A8-E175C3CE561D}" type="pres">
      <dgm:prSet presAssocID="{37AA553D-5AF8-4B2D-8913-3825508AE9DC}" presName="parTx" presStyleLbl="revTx" presStyleIdx="0" presStyleCnt="1">
        <dgm:presLayoutVars>
          <dgm:chMax val="0"/>
          <dgm:chPref val="0"/>
          <dgm:bulletEnabled val="1"/>
        </dgm:presLayoutVars>
      </dgm:prSet>
      <dgm:spPr/>
    </dgm:pt>
    <dgm:pt modelId="{CBA31392-5C07-453D-80C7-BD4B54F5FAD3}" type="pres">
      <dgm:prSet presAssocID="{37AA553D-5AF8-4B2D-8913-3825508AE9DC}" presName="spVertical2" presStyleCnt="0"/>
      <dgm:spPr/>
    </dgm:pt>
    <dgm:pt modelId="{B1031554-6883-4A45-9EC9-4F5A60D279BF}" type="pres">
      <dgm:prSet presAssocID="{37AA553D-5AF8-4B2D-8913-3825508AE9DC}" presName="spVertical3" presStyleCnt="0"/>
      <dgm:spPr/>
    </dgm:pt>
    <dgm:pt modelId="{C6E6D5DA-2142-4311-B4A3-8853B3D395CE}" type="pres">
      <dgm:prSet presAssocID="{D9DBEC0D-3228-4D94-B6A9-7DC29421F586}" presName="padding2" presStyleCnt="0"/>
      <dgm:spPr/>
    </dgm:pt>
    <dgm:pt modelId="{A0B6043F-1DE0-4553-9FFF-75829C586A51}" type="pres">
      <dgm:prSet presAssocID="{D9DBEC0D-3228-4D94-B6A9-7DC29421F586}" presName="negArrow" presStyleCnt="0"/>
      <dgm:spPr/>
    </dgm:pt>
    <dgm:pt modelId="{BE4AC2E3-1CE5-4186-AE56-712663C7BBBF}" type="pres">
      <dgm:prSet presAssocID="{D9DBEC0D-3228-4D94-B6A9-7DC29421F586}" presName="backgroundArrow" presStyleLbl="node1" presStyleIdx="0" presStyleCnt="1"/>
      <dgm:spPr/>
    </dgm:pt>
  </dgm:ptLst>
  <dgm:cxnLst>
    <dgm:cxn modelId="{6C48501B-9F09-4878-B510-5FCFC502CD81}" srcId="{D9DBEC0D-3228-4D94-B6A9-7DC29421F586}" destId="{37AA553D-5AF8-4B2D-8913-3825508AE9DC}" srcOrd="0" destOrd="0" parTransId="{BAA72A6A-3294-49F8-B4A2-7E9277C9B889}" sibTransId="{68432C35-8F5A-451F-B499-B48A6EBEBD6C}"/>
    <dgm:cxn modelId="{3D0BC601-55EE-4D02-947B-C4E6089F85A5}" type="presOf" srcId="{D9DBEC0D-3228-4D94-B6A9-7DC29421F586}" destId="{9A3FCB0A-4CCC-43D3-94CF-93AE13B1B8CC}" srcOrd="0" destOrd="0" presId="urn:microsoft.com/office/officeart/2005/8/layout/hProcess3"/>
    <dgm:cxn modelId="{FA9C3F5A-5E23-4D2E-BFA4-F9412B2522AF}" type="presParOf" srcId="{9A3FCB0A-4CCC-43D3-94CF-93AE13B1B8CC}" destId="{70D47F91-7FB2-4CD8-9A24-A43456964789}" srcOrd="0" destOrd="0" presId="urn:microsoft.com/office/officeart/2005/8/layout/hProcess3"/>
    <dgm:cxn modelId="{BA5DDB8D-B3CE-43CA-994E-4ED23D2FB507}" type="presParOf" srcId="{9A3FCB0A-4CCC-43D3-94CF-93AE13B1B8CC}" destId="{AEB5B7CB-ACC5-4FD0-A6CB-9E4450DCC121}" srcOrd="1" destOrd="0" presId="urn:microsoft.com/office/officeart/2005/8/layout/hProcess3"/>
    <dgm:cxn modelId="{EBC36E7D-E981-45AA-9E37-D568E22203A8}" type="presParOf" srcId="{AEB5B7CB-ACC5-4FD0-A6CB-9E4450DCC121}" destId="{6079EE43-7223-4044-88AF-4F6AC0469A7D}" srcOrd="0" destOrd="1" presId="urn:microsoft.com/office/officeart/2005/8/layout/hProcess3"/>
    <dgm:cxn modelId="{6CAC4027-E37B-4ECF-AECD-C2F3A839C741}" type="presParOf" srcId="{AEB5B7CB-ACC5-4FD0-A6CB-9E4450DCC121}" destId="{A14C14B9-9E54-43F6-BF13-BCF8B1368C72}" srcOrd="1" destOrd="1" presId="urn:microsoft.com/office/officeart/2005/8/layout/hProcess3"/>
    <dgm:cxn modelId="{8EB1FE91-9C85-440C-8C01-29087364DBE1}" type="presParOf" srcId="{A14C14B9-9E54-43F6-BF13-BCF8B1368C72}" destId="{75F67EC8-4D5D-44CE-ADD7-D127BD9B78F6}" srcOrd="0" destOrd="1" presId="urn:microsoft.com/office/officeart/2005/8/layout/hProcess3"/>
    <dgm:cxn modelId="{1268AA5B-2351-42A3-B5E0-E27F33FD8230}" type="presParOf" srcId="{A14C14B9-9E54-43F6-BF13-BCF8B1368C72}" destId="{8BE6CCA6-9959-410D-A7A8-E175C3CE561D}" srcOrd="1" destOrd="1" presId="urn:microsoft.com/office/officeart/2005/8/layout/hProcess3"/>
    <dgm:cxn modelId="{678C20D3-95B6-4B29-AF08-F0B0F0426128}" type="presOf" srcId="{37AA553D-5AF8-4B2D-8913-3825508AE9DC}" destId="{8BE6CCA6-9959-410D-A7A8-E175C3CE561D}" srcOrd="0" destOrd="0" presId="urn:microsoft.com/office/officeart/2005/8/layout/hProcess3"/>
    <dgm:cxn modelId="{28AE0DFE-B7C5-4516-9C6E-45E8648DAC0B}" type="presParOf" srcId="{A14C14B9-9E54-43F6-BF13-BCF8B1368C72}" destId="{CBA31392-5C07-453D-80C7-BD4B54F5FAD3}" srcOrd="2" destOrd="1" presId="urn:microsoft.com/office/officeart/2005/8/layout/hProcess3"/>
    <dgm:cxn modelId="{5C2E8E80-6663-4AB0-9F35-FB2CBA6D65A8}" type="presParOf" srcId="{A14C14B9-9E54-43F6-BF13-BCF8B1368C72}" destId="{B1031554-6883-4A45-9EC9-4F5A60D279BF}" srcOrd="3" destOrd="1" presId="urn:microsoft.com/office/officeart/2005/8/layout/hProcess3"/>
    <dgm:cxn modelId="{589D6941-30B8-45A0-9083-BCD9338DF481}" type="presParOf" srcId="{AEB5B7CB-ACC5-4FD0-A6CB-9E4450DCC121}" destId="{C6E6D5DA-2142-4311-B4A3-8853B3D395CE}" srcOrd="2" destOrd="1" presId="urn:microsoft.com/office/officeart/2005/8/layout/hProcess3"/>
    <dgm:cxn modelId="{38258D28-E348-46E9-B685-6E637EE46356}" type="presParOf" srcId="{AEB5B7CB-ACC5-4FD0-A6CB-9E4450DCC121}" destId="{A0B6043F-1DE0-4553-9FFF-75829C586A51}" srcOrd="3" destOrd="1" presId="urn:microsoft.com/office/officeart/2005/8/layout/hProcess3"/>
    <dgm:cxn modelId="{B965F4BE-FCB5-49E2-AE3D-6A8C51756D42}" type="presParOf" srcId="{AEB5B7CB-ACC5-4FD0-A6CB-9E4450DCC121}" destId="{BE4AC2E3-1CE5-4186-AE56-712663C7BBBF}" srcOrd="4" destOrd="1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6153150" cy="1149350"/>
        <a:chOff x="0" y="0"/>
        <a:chExt cx="6153150" cy="1149350"/>
      </a:xfrm>
    </dsp:grpSpPr>
    <dsp:sp modelId="{BE4AC2E3-1CE5-4186-AE56-712663C7BBBF}">
      <dsp:nvSpPr>
        <dsp:cNvPr id="4" name="Стрелка вправо 3"/>
        <dsp:cNvSpPr/>
      </dsp:nvSpPr>
      <dsp:spPr bwMode="white">
        <a:xfrm>
          <a:off x="0" y="0"/>
          <a:ext cx="6153150" cy="1149350"/>
        </a:xfrm>
        <a:prstGeom prst="rightArrow">
          <a:avLst/>
        </a:prstGeom>
      </dsp:spPr>
      <dsp:style>
        <a:lnRef idx="3">
          <a:schemeClr val="lt1"/>
        </a:lnRef>
        <a:fillRef idx="1">
          <a:schemeClr val="accent1"/>
        </a:fillRef>
        <a:effectRef idx="1">
          <a:scrgbClr r="0" g="0" b="0"/>
        </a:effectRef>
        <a:fontRef idx="minor">
          <a:schemeClr val="lt1"/>
        </a:fontRef>
      </dsp:style>
      <dsp:txXfrm>
        <a:off x="0" y="0"/>
        <a:ext cx="6153150" cy="1149350"/>
      </dsp:txXfrm>
    </dsp:sp>
    <dsp:sp modelId="{8BE6CCA6-9959-410D-A7A8-E175C3CE561D}">
      <dsp:nvSpPr>
        <dsp:cNvPr id="3" name="Прямоугольник 2"/>
        <dsp:cNvSpPr/>
      </dsp:nvSpPr>
      <dsp:spPr bwMode="white">
        <a:xfrm>
          <a:off x="492252" y="287338"/>
          <a:ext cx="5373561" cy="574675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0" tIns="284480" rIns="0" bIns="3556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altLang="zh-CN" sz="2800" b="1">
              <a:solidFill>
                <a:schemeClr val="tx1"/>
              </a:solidFill>
            </a:rPr>
            <a:t>Виды документации</a:t>
          </a:r>
          <a:endParaRPr lang="ru-RU" altLang="zh-CN" sz="2800" b="1">
            <a:solidFill>
              <a:schemeClr val="tx1"/>
            </a:solidFill>
          </a:endParaRPr>
        </a:p>
      </dsp:txBody>
      <dsp:txXfrm>
        <a:off x="492252" y="287338"/>
        <a:ext cx="5373561" cy="5746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a073618e60_0_16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0" name="Google Shape;400;ga073618e60_0_16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a073618e60_0_662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a073618e60_0_662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a073618e60_0_662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a073618e60_0_662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a073618e60_0_662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a073618e60_0_662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a073618e60_0_662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a073618e60_0_662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a073618e60_0_662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a073618e60_0_662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a073618e60_0_662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a073618e60_0_662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a073618e60_0_662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a073618e60_0_662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111c3728c19_2_114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0" name="Google Shape;450;g111c3728c19_2_114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111c3728c19_2_114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0" name="Google Shape;450;g111c3728c19_2_114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111c3728c19_2_114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0" name="Google Shape;450;g111c3728c19_2_114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a073618e60_0_21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6" name="Google Shape;406;ga073618e60_0_2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ga073618e60_0_92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4" name="Google Shape;624;ga073618e60_0_92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853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ga073618e60_0_753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5" name="Google Shape;855;ga073618e60_0_753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ga073618e60_0_31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6" name="Google Shape;476;ga073618e60_0_3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a073618e60_0_26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3" name="Google Shape;413;ga073618e60_0_26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g27ef380149a_0_731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0" name="Google Shape;600;g27ef380149a_0_73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27ef380149a_0_813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27ef380149a_0_813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a073618e60_0_662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a073618e60_0_662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a073618e60_0_662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a073618e60_0_662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a073618e60_0_662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a073618e60_0_662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hyperlink" Target="https://www.instagram.com/slidesmania/" TargetMode="External"/><Relationship Id="rId8" Type="http://schemas.openxmlformats.org/officeDocument/2006/relationships/image" Target="../media/image3.png"/><Relationship Id="rId7" Type="http://schemas.openxmlformats.org/officeDocument/2006/relationships/hyperlink" Target="https://www.pinterest.com/slidesmania/" TargetMode="External"/><Relationship Id="rId6" Type="http://schemas.openxmlformats.org/officeDocument/2006/relationships/image" Target="../media/image2.png"/><Relationship Id="rId5" Type="http://schemas.openxmlformats.org/officeDocument/2006/relationships/hyperlink" Target="https://twitter.com/SlidesManiaSM/" TargetMode="External"/><Relationship Id="rId4" Type="http://schemas.openxmlformats.org/officeDocument/2006/relationships/image" Target="../media/image1.png"/><Relationship Id="rId3" Type="http://schemas.openxmlformats.org/officeDocument/2006/relationships/hyperlink" Target="https://www.facebook.com/SlidesManiaSM/" TargetMode="External"/><Relationship Id="rId2" Type="http://schemas.openxmlformats.org/officeDocument/2006/relationships/hyperlink" Target="https://slidesmania.com/questions-powerpoint-google-slides/can-i-use-these-templates/" TargetMode="External"/><Relationship Id="rId11" Type="http://schemas.openxmlformats.org/officeDocument/2006/relationships/image" Target="../media/image5.png"/><Relationship Id="rId10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1 Title">
  <p:cSld name="CUSTOM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/>
          <p:nvPr/>
        </p:nvSpPr>
        <p:spPr>
          <a:xfrm>
            <a:off x="1634750" y="480150"/>
            <a:ext cx="9972900" cy="5897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3" name="Google Shape;13;p2"/>
          <p:cNvSpPr/>
          <p:nvPr/>
        </p:nvSpPr>
        <p:spPr>
          <a:xfrm>
            <a:off x="1634750" y="480150"/>
            <a:ext cx="9972900" cy="336300"/>
          </a:xfrm>
          <a:prstGeom prst="rect">
            <a:avLst/>
          </a:prstGeom>
          <a:solidFill>
            <a:schemeClr val="accent4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4" name="Google Shape;14;p2"/>
          <p:cNvGrpSpPr/>
          <p:nvPr/>
        </p:nvGrpSpPr>
        <p:grpSpPr>
          <a:xfrm flipH="1">
            <a:off x="10756091" y="536725"/>
            <a:ext cx="792253" cy="230688"/>
            <a:chOff x="745813" y="1290313"/>
            <a:chExt cx="1236350" cy="360000"/>
          </a:xfrm>
        </p:grpSpPr>
        <p:sp>
          <p:nvSpPr>
            <p:cNvPr id="15" name="Google Shape;15;p2"/>
            <p:cNvSpPr/>
            <p:nvPr/>
          </p:nvSpPr>
          <p:spPr>
            <a:xfrm>
              <a:off x="74581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1183988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162216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1255988" y="1362313"/>
              <a:ext cx="216000" cy="216000"/>
            </a:xfrm>
            <a:prstGeom prst="frame">
              <a:avLst>
                <a:gd name="adj1" fmla="val 664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1677763" y="1554059"/>
              <a:ext cx="248400" cy="14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/>
            </a:p>
          </p:txBody>
        </p:sp>
        <p:grpSp>
          <p:nvGrpSpPr>
            <p:cNvPr id="20" name="Google Shape;20;p2"/>
            <p:cNvGrpSpPr/>
            <p:nvPr/>
          </p:nvGrpSpPr>
          <p:grpSpPr>
            <a:xfrm>
              <a:off x="832821" y="1377491"/>
              <a:ext cx="190941" cy="186000"/>
              <a:chOff x="2210355" y="-492159"/>
              <a:chExt cx="190941" cy="186000"/>
            </a:xfrm>
          </p:grpSpPr>
          <p:sp>
            <p:nvSpPr>
              <p:cNvPr id="21" name="Google Shape;21;p2"/>
              <p:cNvSpPr/>
              <p:nvPr/>
            </p:nvSpPr>
            <p:spPr>
              <a:xfrm rot="2702936">
                <a:off x="2184243" y="-406372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 rot="8102936">
                <a:off x="2179151" y="-406374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</p:grpSp>
      </p:grpSp>
      <p:sp>
        <p:nvSpPr>
          <p:cNvPr id="23" name="Google Shape;23;p2"/>
          <p:cNvSpPr txBox="1"/>
          <p:nvPr>
            <p:ph type="subTitle" idx="1"/>
          </p:nvPr>
        </p:nvSpPr>
        <p:spPr>
          <a:xfrm>
            <a:off x="2052650" y="5377600"/>
            <a:ext cx="9163200" cy="586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algn="r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r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3pPr>
            <a:lvl4pPr lvl="3" algn="r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4pPr>
            <a:lvl5pPr lvl="4" algn="r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5pPr>
            <a:lvl6pPr lvl="5" algn="r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6pPr>
            <a:lvl7pPr lvl="6" algn="r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7pPr>
            <a:lvl8pPr lvl="7" algn="r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8pPr>
            <a:lvl9pPr lvl="8" algn="r">
              <a:spcBef>
                <a:spcPts val="2100"/>
              </a:spcBef>
              <a:spcAft>
                <a:spcPts val="2100"/>
              </a:spcAft>
              <a:buSzPts val="1900"/>
              <a:buNone/>
              <a:defRPr/>
            </a:lvl9pPr>
          </a:lstStyle>
          <a:p/>
        </p:txBody>
      </p:sp>
      <p:sp>
        <p:nvSpPr>
          <p:cNvPr id="24" name="Google Shape;24;p2"/>
          <p:cNvSpPr txBox="1"/>
          <p:nvPr>
            <p:ph type="title"/>
          </p:nvPr>
        </p:nvSpPr>
        <p:spPr>
          <a:xfrm>
            <a:off x="2052650" y="1778900"/>
            <a:ext cx="9163200" cy="3600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0"/>
              <a:buFont typeface="Aldrich"/>
              <a:buNone/>
              <a:defRPr sz="90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grpSp>
        <p:nvGrpSpPr>
          <p:cNvPr id="25" name="Google Shape;25;p2"/>
          <p:cNvGrpSpPr/>
          <p:nvPr/>
        </p:nvGrpSpPr>
        <p:grpSpPr>
          <a:xfrm>
            <a:off x="404893" y="5364314"/>
            <a:ext cx="792208" cy="710851"/>
            <a:chOff x="304016" y="596485"/>
            <a:chExt cx="1168621" cy="1048607"/>
          </a:xfrm>
        </p:grpSpPr>
        <p:sp>
          <p:nvSpPr>
            <p:cNvPr id="26" name="Google Shape;26;p2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404893" y="4492306"/>
            <a:ext cx="792208" cy="710851"/>
            <a:chOff x="304016" y="596485"/>
            <a:chExt cx="1168621" cy="1048607"/>
          </a:xfrm>
        </p:grpSpPr>
        <p:sp>
          <p:nvSpPr>
            <p:cNvPr id="31" name="Google Shape;31;p2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33" name="Google Shape;33;p2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35" name="Google Shape;35;p2"/>
          <p:cNvGrpSpPr/>
          <p:nvPr/>
        </p:nvGrpSpPr>
        <p:grpSpPr>
          <a:xfrm>
            <a:off x="404893" y="3620298"/>
            <a:ext cx="792208" cy="710851"/>
            <a:chOff x="304016" y="596485"/>
            <a:chExt cx="1168621" cy="1048607"/>
          </a:xfrm>
        </p:grpSpPr>
        <p:sp>
          <p:nvSpPr>
            <p:cNvPr id="36" name="Google Shape;36;p2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40" name="Google Shape;40;p2"/>
          <p:cNvGrpSpPr/>
          <p:nvPr/>
        </p:nvGrpSpPr>
        <p:grpSpPr>
          <a:xfrm>
            <a:off x="404893" y="2748289"/>
            <a:ext cx="792208" cy="710851"/>
            <a:chOff x="304016" y="596485"/>
            <a:chExt cx="1168621" cy="1048607"/>
          </a:xfrm>
        </p:grpSpPr>
        <p:sp>
          <p:nvSpPr>
            <p:cNvPr id="41" name="Google Shape;41;p2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3" name="Google Shape;43;p2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8 Just title">
  <p:cSld name="CUSTOM_8_1_2"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12" name="Google Shape;212;p11"/>
          <p:cNvSpPr txBox="1"/>
          <p:nvPr>
            <p:ph type="title"/>
          </p:nvPr>
        </p:nvSpPr>
        <p:spPr>
          <a:xfrm>
            <a:off x="1189050" y="669575"/>
            <a:ext cx="97074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213" name="Google Shape;213;p11"/>
          <p:cNvSpPr/>
          <p:nvPr/>
        </p:nvSpPr>
        <p:spPr>
          <a:xfrm>
            <a:off x="0" y="0"/>
            <a:ext cx="12192000" cy="33630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214" name="Google Shape;214;p11"/>
          <p:cNvGrpSpPr/>
          <p:nvPr/>
        </p:nvGrpSpPr>
        <p:grpSpPr>
          <a:xfrm flipH="1">
            <a:off x="11340441" y="56575"/>
            <a:ext cx="792253" cy="230688"/>
            <a:chOff x="745813" y="1290313"/>
            <a:chExt cx="1236350" cy="360000"/>
          </a:xfrm>
        </p:grpSpPr>
        <p:sp>
          <p:nvSpPr>
            <p:cNvPr id="215" name="Google Shape;215;p11"/>
            <p:cNvSpPr/>
            <p:nvPr/>
          </p:nvSpPr>
          <p:spPr>
            <a:xfrm>
              <a:off x="74581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/>
            </a:p>
          </p:txBody>
        </p:sp>
        <p:sp>
          <p:nvSpPr>
            <p:cNvPr id="216" name="Google Shape;216;p11"/>
            <p:cNvSpPr/>
            <p:nvPr/>
          </p:nvSpPr>
          <p:spPr>
            <a:xfrm>
              <a:off x="1183988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7" name="Google Shape;217;p11"/>
            <p:cNvSpPr/>
            <p:nvPr/>
          </p:nvSpPr>
          <p:spPr>
            <a:xfrm>
              <a:off x="162216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8" name="Google Shape;218;p11"/>
            <p:cNvSpPr/>
            <p:nvPr/>
          </p:nvSpPr>
          <p:spPr>
            <a:xfrm>
              <a:off x="1255988" y="1362313"/>
              <a:ext cx="216000" cy="216000"/>
            </a:xfrm>
            <a:prstGeom prst="frame">
              <a:avLst>
                <a:gd name="adj1" fmla="val 664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9" name="Google Shape;219;p11"/>
            <p:cNvSpPr/>
            <p:nvPr/>
          </p:nvSpPr>
          <p:spPr>
            <a:xfrm>
              <a:off x="1677763" y="1554059"/>
              <a:ext cx="248400" cy="14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/>
            </a:p>
          </p:txBody>
        </p:sp>
        <p:grpSp>
          <p:nvGrpSpPr>
            <p:cNvPr id="220" name="Google Shape;220;p11"/>
            <p:cNvGrpSpPr/>
            <p:nvPr/>
          </p:nvGrpSpPr>
          <p:grpSpPr>
            <a:xfrm>
              <a:off x="832821" y="1377491"/>
              <a:ext cx="190941" cy="186000"/>
              <a:chOff x="2210355" y="-492159"/>
              <a:chExt cx="190941" cy="186000"/>
            </a:xfrm>
          </p:grpSpPr>
          <p:sp>
            <p:nvSpPr>
              <p:cNvPr id="221" name="Google Shape;221;p11"/>
              <p:cNvSpPr/>
              <p:nvPr/>
            </p:nvSpPr>
            <p:spPr>
              <a:xfrm rot="2702936">
                <a:off x="2184243" y="-406372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  <p:sp>
            <p:nvSpPr>
              <p:cNvPr id="222" name="Google Shape;222;p11"/>
              <p:cNvSpPr/>
              <p:nvPr/>
            </p:nvSpPr>
            <p:spPr>
              <a:xfrm rot="8102936">
                <a:off x="2179151" y="-406374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</p:grp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8 Three columns 1">
  <p:cSld name="CUSTOM_8_1_1"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2"/>
          <p:cNvSpPr/>
          <p:nvPr/>
        </p:nvSpPr>
        <p:spPr>
          <a:xfrm>
            <a:off x="8071825" y="1774225"/>
            <a:ext cx="3611400" cy="44784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25" name="Google Shape;225;p12"/>
          <p:cNvSpPr/>
          <p:nvPr/>
        </p:nvSpPr>
        <p:spPr>
          <a:xfrm>
            <a:off x="8071825" y="1774225"/>
            <a:ext cx="3611400" cy="33630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226" name="Google Shape;226;p12"/>
          <p:cNvGrpSpPr/>
          <p:nvPr/>
        </p:nvGrpSpPr>
        <p:grpSpPr>
          <a:xfrm flipH="1">
            <a:off x="10831479" y="1830800"/>
            <a:ext cx="792253" cy="230688"/>
            <a:chOff x="745813" y="1290313"/>
            <a:chExt cx="1236350" cy="360000"/>
          </a:xfrm>
        </p:grpSpPr>
        <p:sp>
          <p:nvSpPr>
            <p:cNvPr id="227" name="Google Shape;227;p12"/>
            <p:cNvSpPr/>
            <p:nvPr/>
          </p:nvSpPr>
          <p:spPr>
            <a:xfrm>
              <a:off x="74581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/>
            </a:p>
          </p:txBody>
        </p:sp>
        <p:sp>
          <p:nvSpPr>
            <p:cNvPr id="228" name="Google Shape;228;p12"/>
            <p:cNvSpPr/>
            <p:nvPr/>
          </p:nvSpPr>
          <p:spPr>
            <a:xfrm>
              <a:off x="1183988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9" name="Google Shape;229;p12"/>
            <p:cNvSpPr/>
            <p:nvPr/>
          </p:nvSpPr>
          <p:spPr>
            <a:xfrm>
              <a:off x="162216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30" name="Google Shape;230;p12"/>
            <p:cNvSpPr/>
            <p:nvPr/>
          </p:nvSpPr>
          <p:spPr>
            <a:xfrm>
              <a:off x="1255988" y="1362313"/>
              <a:ext cx="216000" cy="216000"/>
            </a:xfrm>
            <a:prstGeom prst="frame">
              <a:avLst>
                <a:gd name="adj1" fmla="val 664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31" name="Google Shape;231;p12"/>
            <p:cNvSpPr/>
            <p:nvPr/>
          </p:nvSpPr>
          <p:spPr>
            <a:xfrm>
              <a:off x="1677763" y="1554059"/>
              <a:ext cx="248400" cy="14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/>
            </a:p>
          </p:txBody>
        </p:sp>
        <p:grpSp>
          <p:nvGrpSpPr>
            <p:cNvPr id="232" name="Google Shape;232;p12"/>
            <p:cNvGrpSpPr/>
            <p:nvPr/>
          </p:nvGrpSpPr>
          <p:grpSpPr>
            <a:xfrm>
              <a:off x="832821" y="1377491"/>
              <a:ext cx="190941" cy="186000"/>
              <a:chOff x="2210355" y="-492159"/>
              <a:chExt cx="190941" cy="186000"/>
            </a:xfrm>
          </p:grpSpPr>
          <p:sp>
            <p:nvSpPr>
              <p:cNvPr id="233" name="Google Shape;233;p12"/>
              <p:cNvSpPr/>
              <p:nvPr/>
            </p:nvSpPr>
            <p:spPr>
              <a:xfrm rot="2702936">
                <a:off x="2184243" y="-406372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  <p:sp>
            <p:nvSpPr>
              <p:cNvPr id="234" name="Google Shape;234;p12"/>
              <p:cNvSpPr/>
              <p:nvPr/>
            </p:nvSpPr>
            <p:spPr>
              <a:xfrm rot="8102936">
                <a:off x="2179151" y="-406374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</p:grpSp>
      </p:grpSp>
      <p:sp>
        <p:nvSpPr>
          <p:cNvPr id="235" name="Google Shape;235;p12"/>
          <p:cNvSpPr/>
          <p:nvPr/>
        </p:nvSpPr>
        <p:spPr>
          <a:xfrm>
            <a:off x="4290300" y="1774225"/>
            <a:ext cx="3611400" cy="44784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36" name="Google Shape;236;p12"/>
          <p:cNvSpPr/>
          <p:nvPr/>
        </p:nvSpPr>
        <p:spPr>
          <a:xfrm>
            <a:off x="4290300" y="1774225"/>
            <a:ext cx="3611400" cy="3363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237" name="Google Shape;237;p12"/>
          <p:cNvGrpSpPr/>
          <p:nvPr/>
        </p:nvGrpSpPr>
        <p:grpSpPr>
          <a:xfrm flipH="1">
            <a:off x="7049954" y="1830800"/>
            <a:ext cx="792253" cy="230688"/>
            <a:chOff x="745813" y="1290313"/>
            <a:chExt cx="1236350" cy="360000"/>
          </a:xfrm>
        </p:grpSpPr>
        <p:sp>
          <p:nvSpPr>
            <p:cNvPr id="238" name="Google Shape;238;p12"/>
            <p:cNvSpPr/>
            <p:nvPr/>
          </p:nvSpPr>
          <p:spPr>
            <a:xfrm>
              <a:off x="74581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/>
            </a:p>
          </p:txBody>
        </p:sp>
        <p:sp>
          <p:nvSpPr>
            <p:cNvPr id="239" name="Google Shape;239;p12"/>
            <p:cNvSpPr/>
            <p:nvPr/>
          </p:nvSpPr>
          <p:spPr>
            <a:xfrm>
              <a:off x="1183988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40" name="Google Shape;240;p12"/>
            <p:cNvSpPr/>
            <p:nvPr/>
          </p:nvSpPr>
          <p:spPr>
            <a:xfrm>
              <a:off x="162216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41" name="Google Shape;241;p12"/>
            <p:cNvSpPr/>
            <p:nvPr/>
          </p:nvSpPr>
          <p:spPr>
            <a:xfrm>
              <a:off x="1255988" y="1362313"/>
              <a:ext cx="216000" cy="216000"/>
            </a:xfrm>
            <a:prstGeom prst="frame">
              <a:avLst>
                <a:gd name="adj1" fmla="val 664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42" name="Google Shape;242;p12"/>
            <p:cNvSpPr/>
            <p:nvPr/>
          </p:nvSpPr>
          <p:spPr>
            <a:xfrm>
              <a:off x="1677763" y="1554059"/>
              <a:ext cx="248400" cy="14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/>
            </a:p>
          </p:txBody>
        </p:sp>
        <p:grpSp>
          <p:nvGrpSpPr>
            <p:cNvPr id="243" name="Google Shape;243;p12"/>
            <p:cNvGrpSpPr/>
            <p:nvPr/>
          </p:nvGrpSpPr>
          <p:grpSpPr>
            <a:xfrm>
              <a:off x="832821" y="1377491"/>
              <a:ext cx="190941" cy="186000"/>
              <a:chOff x="2210355" y="-492159"/>
              <a:chExt cx="190941" cy="186000"/>
            </a:xfrm>
          </p:grpSpPr>
          <p:sp>
            <p:nvSpPr>
              <p:cNvPr id="244" name="Google Shape;244;p12"/>
              <p:cNvSpPr/>
              <p:nvPr/>
            </p:nvSpPr>
            <p:spPr>
              <a:xfrm rot="2702936">
                <a:off x="2184243" y="-406372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  <p:sp>
            <p:nvSpPr>
              <p:cNvPr id="245" name="Google Shape;245;p12"/>
              <p:cNvSpPr/>
              <p:nvPr/>
            </p:nvSpPr>
            <p:spPr>
              <a:xfrm rot="8102936">
                <a:off x="2179151" y="-406374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</p:grpSp>
      </p:grpSp>
      <p:sp>
        <p:nvSpPr>
          <p:cNvPr id="246" name="Google Shape;246;p12"/>
          <p:cNvSpPr/>
          <p:nvPr/>
        </p:nvSpPr>
        <p:spPr>
          <a:xfrm>
            <a:off x="508775" y="1774225"/>
            <a:ext cx="3611400" cy="44784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47" name="Google Shape;247;p12"/>
          <p:cNvSpPr/>
          <p:nvPr/>
        </p:nvSpPr>
        <p:spPr>
          <a:xfrm>
            <a:off x="508775" y="1774225"/>
            <a:ext cx="3611400" cy="3363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248" name="Google Shape;248;p12"/>
          <p:cNvGrpSpPr/>
          <p:nvPr/>
        </p:nvGrpSpPr>
        <p:grpSpPr>
          <a:xfrm flipH="1">
            <a:off x="3268429" y="1830800"/>
            <a:ext cx="792253" cy="230688"/>
            <a:chOff x="745813" y="1290313"/>
            <a:chExt cx="1236350" cy="360000"/>
          </a:xfrm>
        </p:grpSpPr>
        <p:sp>
          <p:nvSpPr>
            <p:cNvPr id="249" name="Google Shape;249;p12"/>
            <p:cNvSpPr/>
            <p:nvPr/>
          </p:nvSpPr>
          <p:spPr>
            <a:xfrm>
              <a:off x="74581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/>
            </a:p>
          </p:txBody>
        </p:sp>
        <p:sp>
          <p:nvSpPr>
            <p:cNvPr id="250" name="Google Shape;250;p12"/>
            <p:cNvSpPr/>
            <p:nvPr/>
          </p:nvSpPr>
          <p:spPr>
            <a:xfrm>
              <a:off x="1183988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51" name="Google Shape;251;p12"/>
            <p:cNvSpPr/>
            <p:nvPr/>
          </p:nvSpPr>
          <p:spPr>
            <a:xfrm>
              <a:off x="162216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52" name="Google Shape;252;p12"/>
            <p:cNvSpPr/>
            <p:nvPr/>
          </p:nvSpPr>
          <p:spPr>
            <a:xfrm>
              <a:off x="1255988" y="1362313"/>
              <a:ext cx="216000" cy="216000"/>
            </a:xfrm>
            <a:prstGeom prst="frame">
              <a:avLst>
                <a:gd name="adj1" fmla="val 664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53" name="Google Shape;253;p12"/>
            <p:cNvSpPr/>
            <p:nvPr/>
          </p:nvSpPr>
          <p:spPr>
            <a:xfrm>
              <a:off x="1677763" y="1554059"/>
              <a:ext cx="248400" cy="14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/>
            </a:p>
          </p:txBody>
        </p:sp>
        <p:grpSp>
          <p:nvGrpSpPr>
            <p:cNvPr id="254" name="Google Shape;254;p12"/>
            <p:cNvGrpSpPr/>
            <p:nvPr/>
          </p:nvGrpSpPr>
          <p:grpSpPr>
            <a:xfrm>
              <a:off x="832821" y="1377491"/>
              <a:ext cx="190941" cy="186000"/>
              <a:chOff x="2210355" y="-492159"/>
              <a:chExt cx="190941" cy="186000"/>
            </a:xfrm>
          </p:grpSpPr>
          <p:sp>
            <p:nvSpPr>
              <p:cNvPr id="255" name="Google Shape;255;p12"/>
              <p:cNvSpPr/>
              <p:nvPr/>
            </p:nvSpPr>
            <p:spPr>
              <a:xfrm rot="2702936">
                <a:off x="2184243" y="-406372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  <p:sp>
            <p:nvSpPr>
              <p:cNvPr id="256" name="Google Shape;256;p12"/>
              <p:cNvSpPr/>
              <p:nvPr/>
            </p:nvSpPr>
            <p:spPr>
              <a:xfrm rot="8102936">
                <a:off x="2179151" y="-406374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</p:grpSp>
      </p:grpSp>
      <p:sp>
        <p:nvSpPr>
          <p:cNvPr id="257" name="Google Shape;257;p12"/>
          <p:cNvSpPr txBox="1"/>
          <p:nvPr>
            <p:ph type="subTitle" idx="1"/>
          </p:nvPr>
        </p:nvSpPr>
        <p:spPr>
          <a:xfrm>
            <a:off x="661203" y="2314100"/>
            <a:ext cx="3283200" cy="1019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5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/>
        </p:txBody>
      </p:sp>
      <p:sp>
        <p:nvSpPr>
          <p:cNvPr id="258" name="Google Shape;258;p12"/>
          <p:cNvSpPr txBox="1"/>
          <p:nvPr>
            <p:ph type="subTitle" idx="2"/>
          </p:nvPr>
        </p:nvSpPr>
        <p:spPr>
          <a:xfrm>
            <a:off x="4449378" y="2314100"/>
            <a:ext cx="3283200" cy="1020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5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/>
        </p:txBody>
      </p:sp>
      <p:sp>
        <p:nvSpPr>
          <p:cNvPr id="259" name="Google Shape;259;p12"/>
          <p:cNvSpPr txBox="1"/>
          <p:nvPr>
            <p:ph type="subTitle" idx="3"/>
          </p:nvPr>
        </p:nvSpPr>
        <p:spPr>
          <a:xfrm>
            <a:off x="8237553" y="2315750"/>
            <a:ext cx="3282900" cy="1020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5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/>
        </p:txBody>
      </p:sp>
      <p:sp>
        <p:nvSpPr>
          <p:cNvPr id="260" name="Google Shape;260;p12"/>
          <p:cNvSpPr txBox="1"/>
          <p:nvPr>
            <p:ph type="title"/>
          </p:nvPr>
        </p:nvSpPr>
        <p:spPr>
          <a:xfrm>
            <a:off x="1189050" y="669575"/>
            <a:ext cx="97074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261" name="Google Shape;261;p12"/>
          <p:cNvSpPr txBox="1"/>
          <p:nvPr>
            <p:ph type="body" idx="4"/>
          </p:nvPr>
        </p:nvSpPr>
        <p:spPr>
          <a:xfrm>
            <a:off x="661200" y="3264066"/>
            <a:ext cx="3283200" cy="2794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rtl="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rtl="0"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/>
        </p:txBody>
      </p:sp>
      <p:sp>
        <p:nvSpPr>
          <p:cNvPr id="262" name="Google Shape;262;p12"/>
          <p:cNvSpPr txBox="1"/>
          <p:nvPr>
            <p:ph type="body" idx="5"/>
          </p:nvPr>
        </p:nvSpPr>
        <p:spPr>
          <a:xfrm>
            <a:off x="4449375" y="3265499"/>
            <a:ext cx="3283200" cy="2793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rtl="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rtl="0"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/>
        </p:txBody>
      </p:sp>
      <p:sp>
        <p:nvSpPr>
          <p:cNvPr id="263" name="Google Shape;263;p12"/>
          <p:cNvSpPr txBox="1"/>
          <p:nvPr>
            <p:ph type="body" idx="6"/>
          </p:nvPr>
        </p:nvSpPr>
        <p:spPr>
          <a:xfrm>
            <a:off x="8237550" y="3266718"/>
            <a:ext cx="3283200" cy="2791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rtl="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rtl="0"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9 Text and Image">
  <p:cSld name="CUSTOM_9"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3"/>
          <p:cNvSpPr txBox="1"/>
          <p:nvPr>
            <p:ph type="title"/>
          </p:nvPr>
        </p:nvSpPr>
        <p:spPr>
          <a:xfrm>
            <a:off x="925500" y="1946013"/>
            <a:ext cx="5170500" cy="799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9pPr>
          </a:lstStyle>
          <a:p/>
        </p:txBody>
      </p:sp>
      <p:sp>
        <p:nvSpPr>
          <p:cNvPr id="266" name="Google Shape;266;p13"/>
          <p:cNvSpPr txBox="1"/>
          <p:nvPr>
            <p:ph type="subTitle" idx="1"/>
          </p:nvPr>
        </p:nvSpPr>
        <p:spPr>
          <a:xfrm>
            <a:off x="439850" y="4343238"/>
            <a:ext cx="3875100" cy="7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r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r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r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r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r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r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r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r" rtl="0">
              <a:spcBef>
                <a:spcPts val="2100"/>
              </a:spcBef>
              <a:spcAft>
                <a:spcPts val="210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267" name="Google Shape;267;p13"/>
          <p:cNvSpPr/>
          <p:nvPr>
            <p:ph type="pic" idx="2"/>
          </p:nvPr>
        </p:nvSpPr>
        <p:spPr>
          <a:xfrm>
            <a:off x="4572000" y="1040950"/>
            <a:ext cx="6981900" cy="44769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0 Timeline">
  <p:cSld name="CUSTOM_14"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0" name="Google Shape;270;p14"/>
          <p:cNvSpPr txBox="1"/>
          <p:nvPr>
            <p:ph type="subTitle" idx="1"/>
          </p:nvPr>
        </p:nvSpPr>
        <p:spPr>
          <a:xfrm>
            <a:off x="1039550" y="2540550"/>
            <a:ext cx="1070700" cy="470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/>
        </p:txBody>
      </p:sp>
      <p:sp>
        <p:nvSpPr>
          <p:cNvPr id="271" name="Google Shape;271;p14"/>
          <p:cNvSpPr txBox="1"/>
          <p:nvPr>
            <p:ph type="subTitle" idx="2"/>
          </p:nvPr>
        </p:nvSpPr>
        <p:spPr>
          <a:xfrm>
            <a:off x="3178025" y="3721449"/>
            <a:ext cx="1070700" cy="470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/>
        </p:txBody>
      </p:sp>
      <p:sp>
        <p:nvSpPr>
          <p:cNvPr id="272" name="Google Shape;272;p14"/>
          <p:cNvSpPr txBox="1"/>
          <p:nvPr>
            <p:ph type="subTitle" idx="3"/>
          </p:nvPr>
        </p:nvSpPr>
        <p:spPr>
          <a:xfrm>
            <a:off x="5316500" y="2540550"/>
            <a:ext cx="1070700" cy="470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/>
        </p:txBody>
      </p:sp>
      <p:sp>
        <p:nvSpPr>
          <p:cNvPr id="273" name="Google Shape;273;p14"/>
          <p:cNvSpPr txBox="1"/>
          <p:nvPr>
            <p:ph type="subTitle" idx="4"/>
          </p:nvPr>
        </p:nvSpPr>
        <p:spPr>
          <a:xfrm>
            <a:off x="7454975" y="3620000"/>
            <a:ext cx="1070700" cy="502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/>
        </p:txBody>
      </p:sp>
      <p:sp>
        <p:nvSpPr>
          <p:cNvPr id="274" name="Google Shape;274;p14"/>
          <p:cNvSpPr txBox="1"/>
          <p:nvPr>
            <p:ph type="subTitle" idx="5"/>
          </p:nvPr>
        </p:nvSpPr>
        <p:spPr>
          <a:xfrm>
            <a:off x="9593450" y="2540550"/>
            <a:ext cx="1070700" cy="470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/>
        </p:txBody>
      </p:sp>
      <p:sp>
        <p:nvSpPr>
          <p:cNvPr id="275" name="Google Shape;275;p14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276" name="Google Shape;276;p14"/>
          <p:cNvSpPr txBox="1"/>
          <p:nvPr>
            <p:ph type="body" idx="6"/>
          </p:nvPr>
        </p:nvSpPr>
        <p:spPr>
          <a:xfrm>
            <a:off x="794675" y="3191213"/>
            <a:ext cx="1828800" cy="1828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77" name="Google Shape;277;p14"/>
          <p:cNvSpPr txBox="1"/>
          <p:nvPr>
            <p:ph type="body" idx="7"/>
          </p:nvPr>
        </p:nvSpPr>
        <p:spPr>
          <a:xfrm>
            <a:off x="2943088" y="1362431"/>
            <a:ext cx="1828800" cy="1828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78" name="Google Shape;278;p14"/>
          <p:cNvSpPr txBox="1"/>
          <p:nvPr>
            <p:ph type="body" idx="8"/>
          </p:nvPr>
        </p:nvSpPr>
        <p:spPr>
          <a:xfrm>
            <a:off x="5091500" y="3191213"/>
            <a:ext cx="1828800" cy="1828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79" name="Google Shape;279;p14"/>
          <p:cNvSpPr txBox="1"/>
          <p:nvPr>
            <p:ph type="body" idx="9"/>
          </p:nvPr>
        </p:nvSpPr>
        <p:spPr>
          <a:xfrm>
            <a:off x="7239913" y="1360481"/>
            <a:ext cx="1828800" cy="1828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80" name="Google Shape;280;p14"/>
          <p:cNvSpPr txBox="1"/>
          <p:nvPr>
            <p:ph type="body" idx="13"/>
          </p:nvPr>
        </p:nvSpPr>
        <p:spPr>
          <a:xfrm>
            <a:off x="9388325" y="3191225"/>
            <a:ext cx="1828800" cy="1828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81" name="Google Shape;281;p14"/>
          <p:cNvSpPr/>
          <p:nvPr/>
        </p:nvSpPr>
        <p:spPr>
          <a:xfrm>
            <a:off x="0" y="0"/>
            <a:ext cx="12192000" cy="3363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282" name="Google Shape;282;p14"/>
          <p:cNvGrpSpPr/>
          <p:nvPr/>
        </p:nvGrpSpPr>
        <p:grpSpPr>
          <a:xfrm flipH="1">
            <a:off x="11340441" y="56575"/>
            <a:ext cx="792253" cy="230688"/>
            <a:chOff x="745813" y="1290313"/>
            <a:chExt cx="1236350" cy="360000"/>
          </a:xfrm>
        </p:grpSpPr>
        <p:sp>
          <p:nvSpPr>
            <p:cNvPr id="283" name="Google Shape;283;p14"/>
            <p:cNvSpPr/>
            <p:nvPr/>
          </p:nvSpPr>
          <p:spPr>
            <a:xfrm>
              <a:off x="74581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/>
            </a:p>
          </p:txBody>
        </p:sp>
        <p:sp>
          <p:nvSpPr>
            <p:cNvPr id="284" name="Google Shape;284;p14"/>
            <p:cNvSpPr/>
            <p:nvPr/>
          </p:nvSpPr>
          <p:spPr>
            <a:xfrm>
              <a:off x="1183988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5" name="Google Shape;285;p14"/>
            <p:cNvSpPr/>
            <p:nvPr/>
          </p:nvSpPr>
          <p:spPr>
            <a:xfrm>
              <a:off x="162216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6" name="Google Shape;286;p14"/>
            <p:cNvSpPr/>
            <p:nvPr/>
          </p:nvSpPr>
          <p:spPr>
            <a:xfrm>
              <a:off x="1255988" y="1362313"/>
              <a:ext cx="216000" cy="216000"/>
            </a:xfrm>
            <a:prstGeom prst="frame">
              <a:avLst>
                <a:gd name="adj1" fmla="val 664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87" name="Google Shape;287;p14"/>
            <p:cNvSpPr/>
            <p:nvPr/>
          </p:nvSpPr>
          <p:spPr>
            <a:xfrm>
              <a:off x="1677763" y="1554059"/>
              <a:ext cx="248400" cy="14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/>
            </a:p>
          </p:txBody>
        </p:sp>
        <p:grpSp>
          <p:nvGrpSpPr>
            <p:cNvPr id="288" name="Google Shape;288;p14"/>
            <p:cNvGrpSpPr/>
            <p:nvPr/>
          </p:nvGrpSpPr>
          <p:grpSpPr>
            <a:xfrm>
              <a:off x="832821" y="1377491"/>
              <a:ext cx="190941" cy="186000"/>
              <a:chOff x="2210355" y="-492159"/>
              <a:chExt cx="190941" cy="186000"/>
            </a:xfrm>
          </p:grpSpPr>
          <p:sp>
            <p:nvSpPr>
              <p:cNvPr id="289" name="Google Shape;289;p14"/>
              <p:cNvSpPr/>
              <p:nvPr/>
            </p:nvSpPr>
            <p:spPr>
              <a:xfrm rot="2702936">
                <a:off x="2184243" y="-406372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  <p:sp>
            <p:nvSpPr>
              <p:cNvPr id="290" name="Google Shape;290;p14"/>
              <p:cNvSpPr/>
              <p:nvPr/>
            </p:nvSpPr>
            <p:spPr>
              <a:xfrm rot="8102936">
                <a:off x="2179151" y="-406374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</p:grp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1 Title and text left">
  <p:cSld name="CUSTOM_15"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5"/>
          <p:cNvSpPr/>
          <p:nvPr/>
        </p:nvSpPr>
        <p:spPr>
          <a:xfrm>
            <a:off x="904800" y="880500"/>
            <a:ext cx="10382400" cy="5097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93" name="Google Shape;293;p15"/>
          <p:cNvSpPr/>
          <p:nvPr/>
        </p:nvSpPr>
        <p:spPr>
          <a:xfrm>
            <a:off x="904775" y="880500"/>
            <a:ext cx="10382400" cy="3363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294" name="Google Shape;294;p15"/>
          <p:cNvGrpSpPr/>
          <p:nvPr/>
        </p:nvGrpSpPr>
        <p:grpSpPr>
          <a:xfrm flipH="1">
            <a:off x="10435616" y="937075"/>
            <a:ext cx="792253" cy="230688"/>
            <a:chOff x="745813" y="1290313"/>
            <a:chExt cx="1236350" cy="360000"/>
          </a:xfrm>
        </p:grpSpPr>
        <p:sp>
          <p:nvSpPr>
            <p:cNvPr id="295" name="Google Shape;295;p15"/>
            <p:cNvSpPr/>
            <p:nvPr/>
          </p:nvSpPr>
          <p:spPr>
            <a:xfrm>
              <a:off x="74581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/>
            </a:p>
          </p:txBody>
        </p:sp>
        <p:sp>
          <p:nvSpPr>
            <p:cNvPr id="296" name="Google Shape;296;p15"/>
            <p:cNvSpPr/>
            <p:nvPr/>
          </p:nvSpPr>
          <p:spPr>
            <a:xfrm>
              <a:off x="1183988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97" name="Google Shape;297;p15"/>
            <p:cNvSpPr/>
            <p:nvPr/>
          </p:nvSpPr>
          <p:spPr>
            <a:xfrm>
              <a:off x="162216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98" name="Google Shape;298;p15"/>
            <p:cNvSpPr/>
            <p:nvPr/>
          </p:nvSpPr>
          <p:spPr>
            <a:xfrm>
              <a:off x="1255988" y="1362313"/>
              <a:ext cx="216000" cy="216000"/>
            </a:xfrm>
            <a:prstGeom prst="frame">
              <a:avLst>
                <a:gd name="adj1" fmla="val 664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99" name="Google Shape;299;p15"/>
            <p:cNvSpPr/>
            <p:nvPr/>
          </p:nvSpPr>
          <p:spPr>
            <a:xfrm>
              <a:off x="1677763" y="1554059"/>
              <a:ext cx="248400" cy="14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/>
            </a:p>
          </p:txBody>
        </p:sp>
        <p:grpSp>
          <p:nvGrpSpPr>
            <p:cNvPr id="300" name="Google Shape;300;p15"/>
            <p:cNvGrpSpPr/>
            <p:nvPr/>
          </p:nvGrpSpPr>
          <p:grpSpPr>
            <a:xfrm>
              <a:off x="832821" y="1377491"/>
              <a:ext cx="190941" cy="186000"/>
              <a:chOff x="2210355" y="-492159"/>
              <a:chExt cx="190941" cy="186000"/>
            </a:xfrm>
          </p:grpSpPr>
          <p:sp>
            <p:nvSpPr>
              <p:cNvPr id="301" name="Google Shape;301;p15"/>
              <p:cNvSpPr/>
              <p:nvPr/>
            </p:nvSpPr>
            <p:spPr>
              <a:xfrm rot="2702936">
                <a:off x="2184243" y="-406372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  <p:sp>
            <p:nvSpPr>
              <p:cNvPr id="302" name="Google Shape;302;p15"/>
              <p:cNvSpPr/>
              <p:nvPr/>
            </p:nvSpPr>
            <p:spPr>
              <a:xfrm rot="8102936">
                <a:off x="2179151" y="-406374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</p:grpSp>
      </p:grpSp>
      <p:sp>
        <p:nvSpPr>
          <p:cNvPr id="303" name="Google Shape;303;p15"/>
          <p:cNvSpPr txBox="1"/>
          <p:nvPr>
            <p:ph type="title"/>
          </p:nvPr>
        </p:nvSpPr>
        <p:spPr>
          <a:xfrm>
            <a:off x="876425" y="1981100"/>
            <a:ext cx="5581500" cy="1264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304" name="Google Shape;304;p15"/>
          <p:cNvSpPr txBox="1"/>
          <p:nvPr>
            <p:ph type="body" idx="1"/>
          </p:nvPr>
        </p:nvSpPr>
        <p:spPr>
          <a:xfrm>
            <a:off x="876525" y="3438950"/>
            <a:ext cx="5581500" cy="1702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r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r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r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r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r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r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r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r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r" rtl="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2 Title and text right">
  <p:cSld name="CUSTOM_16"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6"/>
          <p:cNvSpPr/>
          <p:nvPr/>
        </p:nvSpPr>
        <p:spPr>
          <a:xfrm>
            <a:off x="904800" y="880500"/>
            <a:ext cx="10382400" cy="5097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07" name="Google Shape;307;p16"/>
          <p:cNvSpPr/>
          <p:nvPr/>
        </p:nvSpPr>
        <p:spPr>
          <a:xfrm>
            <a:off x="904775" y="880500"/>
            <a:ext cx="10382400" cy="33630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308" name="Google Shape;308;p16"/>
          <p:cNvGrpSpPr/>
          <p:nvPr/>
        </p:nvGrpSpPr>
        <p:grpSpPr>
          <a:xfrm flipH="1">
            <a:off x="10435616" y="937075"/>
            <a:ext cx="792253" cy="230688"/>
            <a:chOff x="745813" y="1290313"/>
            <a:chExt cx="1236350" cy="360000"/>
          </a:xfrm>
        </p:grpSpPr>
        <p:sp>
          <p:nvSpPr>
            <p:cNvPr id="309" name="Google Shape;309;p16"/>
            <p:cNvSpPr/>
            <p:nvPr/>
          </p:nvSpPr>
          <p:spPr>
            <a:xfrm>
              <a:off x="74581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/>
            </a:p>
          </p:txBody>
        </p:sp>
        <p:sp>
          <p:nvSpPr>
            <p:cNvPr id="310" name="Google Shape;310;p16"/>
            <p:cNvSpPr/>
            <p:nvPr/>
          </p:nvSpPr>
          <p:spPr>
            <a:xfrm>
              <a:off x="1183988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1" name="Google Shape;311;p16"/>
            <p:cNvSpPr/>
            <p:nvPr/>
          </p:nvSpPr>
          <p:spPr>
            <a:xfrm>
              <a:off x="162216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2" name="Google Shape;312;p16"/>
            <p:cNvSpPr/>
            <p:nvPr/>
          </p:nvSpPr>
          <p:spPr>
            <a:xfrm>
              <a:off x="1255988" y="1362313"/>
              <a:ext cx="216000" cy="216000"/>
            </a:xfrm>
            <a:prstGeom prst="frame">
              <a:avLst>
                <a:gd name="adj1" fmla="val 664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13" name="Google Shape;313;p16"/>
            <p:cNvSpPr/>
            <p:nvPr/>
          </p:nvSpPr>
          <p:spPr>
            <a:xfrm>
              <a:off x="1677763" y="1554059"/>
              <a:ext cx="248400" cy="14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/>
            </a:p>
          </p:txBody>
        </p:sp>
        <p:grpSp>
          <p:nvGrpSpPr>
            <p:cNvPr id="314" name="Google Shape;314;p16"/>
            <p:cNvGrpSpPr/>
            <p:nvPr/>
          </p:nvGrpSpPr>
          <p:grpSpPr>
            <a:xfrm>
              <a:off x="832821" y="1377491"/>
              <a:ext cx="190941" cy="186000"/>
              <a:chOff x="2210355" y="-492159"/>
              <a:chExt cx="190941" cy="186000"/>
            </a:xfrm>
          </p:grpSpPr>
          <p:sp>
            <p:nvSpPr>
              <p:cNvPr id="315" name="Google Shape;315;p16"/>
              <p:cNvSpPr/>
              <p:nvPr/>
            </p:nvSpPr>
            <p:spPr>
              <a:xfrm rot="2702936">
                <a:off x="2184243" y="-406372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  <p:sp>
            <p:nvSpPr>
              <p:cNvPr id="316" name="Google Shape;316;p16"/>
              <p:cNvSpPr/>
              <p:nvPr/>
            </p:nvSpPr>
            <p:spPr>
              <a:xfrm rot="8102936">
                <a:off x="2179151" y="-406374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</p:grpSp>
      </p:grpSp>
      <p:sp>
        <p:nvSpPr>
          <p:cNvPr id="317" name="Google Shape;317;p16"/>
          <p:cNvSpPr txBox="1"/>
          <p:nvPr>
            <p:ph type="title"/>
          </p:nvPr>
        </p:nvSpPr>
        <p:spPr>
          <a:xfrm>
            <a:off x="4918988" y="2122000"/>
            <a:ext cx="5581500" cy="1242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318" name="Google Shape;318;p16"/>
          <p:cNvSpPr txBox="1"/>
          <p:nvPr>
            <p:ph type="body" idx="1"/>
          </p:nvPr>
        </p:nvSpPr>
        <p:spPr>
          <a:xfrm>
            <a:off x="4919088" y="3503650"/>
            <a:ext cx="5581500" cy="1702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3 Just title">
  <p:cSld name="CUSTOM_22"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7"/>
          <p:cNvSpPr txBox="1"/>
          <p:nvPr>
            <p:ph type="title"/>
          </p:nvPr>
        </p:nvSpPr>
        <p:spPr>
          <a:xfrm>
            <a:off x="415650" y="421101"/>
            <a:ext cx="11360700" cy="991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4 Certificate">
  <p:cSld name="CUSTOM_23"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18"/>
          <p:cNvSpPr/>
          <p:nvPr/>
        </p:nvSpPr>
        <p:spPr>
          <a:xfrm>
            <a:off x="537575" y="480150"/>
            <a:ext cx="11116800" cy="5897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23" name="Google Shape;323;p18"/>
          <p:cNvSpPr/>
          <p:nvPr/>
        </p:nvSpPr>
        <p:spPr>
          <a:xfrm>
            <a:off x="537575" y="480150"/>
            <a:ext cx="11116800" cy="3363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324" name="Google Shape;324;p18"/>
          <p:cNvGrpSpPr/>
          <p:nvPr/>
        </p:nvGrpSpPr>
        <p:grpSpPr>
          <a:xfrm flipH="1">
            <a:off x="10802891" y="536725"/>
            <a:ext cx="792253" cy="230688"/>
            <a:chOff x="745813" y="1290313"/>
            <a:chExt cx="1236350" cy="360000"/>
          </a:xfrm>
        </p:grpSpPr>
        <p:sp>
          <p:nvSpPr>
            <p:cNvPr id="325" name="Google Shape;325;p18"/>
            <p:cNvSpPr/>
            <p:nvPr/>
          </p:nvSpPr>
          <p:spPr>
            <a:xfrm>
              <a:off x="74581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/>
            </a:p>
          </p:txBody>
        </p:sp>
        <p:sp>
          <p:nvSpPr>
            <p:cNvPr id="326" name="Google Shape;326;p18"/>
            <p:cNvSpPr/>
            <p:nvPr/>
          </p:nvSpPr>
          <p:spPr>
            <a:xfrm>
              <a:off x="1183988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7" name="Google Shape;327;p18"/>
            <p:cNvSpPr/>
            <p:nvPr/>
          </p:nvSpPr>
          <p:spPr>
            <a:xfrm>
              <a:off x="162216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8" name="Google Shape;328;p18"/>
            <p:cNvSpPr/>
            <p:nvPr/>
          </p:nvSpPr>
          <p:spPr>
            <a:xfrm>
              <a:off x="1255988" y="1362313"/>
              <a:ext cx="216000" cy="216000"/>
            </a:xfrm>
            <a:prstGeom prst="frame">
              <a:avLst>
                <a:gd name="adj1" fmla="val 664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29" name="Google Shape;329;p18"/>
            <p:cNvSpPr/>
            <p:nvPr/>
          </p:nvSpPr>
          <p:spPr>
            <a:xfrm>
              <a:off x="1677763" y="1554059"/>
              <a:ext cx="248400" cy="14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/>
            </a:p>
          </p:txBody>
        </p:sp>
        <p:grpSp>
          <p:nvGrpSpPr>
            <p:cNvPr id="330" name="Google Shape;330;p18"/>
            <p:cNvGrpSpPr/>
            <p:nvPr/>
          </p:nvGrpSpPr>
          <p:grpSpPr>
            <a:xfrm>
              <a:off x="832821" y="1377491"/>
              <a:ext cx="190941" cy="186000"/>
              <a:chOff x="2210355" y="-492159"/>
              <a:chExt cx="190941" cy="186000"/>
            </a:xfrm>
          </p:grpSpPr>
          <p:sp>
            <p:nvSpPr>
              <p:cNvPr id="331" name="Google Shape;331;p18"/>
              <p:cNvSpPr/>
              <p:nvPr/>
            </p:nvSpPr>
            <p:spPr>
              <a:xfrm rot="2702936">
                <a:off x="2184243" y="-406372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  <p:sp>
            <p:nvSpPr>
              <p:cNvPr id="332" name="Google Shape;332;p18"/>
              <p:cNvSpPr/>
              <p:nvPr/>
            </p:nvSpPr>
            <p:spPr>
              <a:xfrm rot="8102936">
                <a:off x="2179151" y="-406374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</p:grpSp>
      </p:grpSp>
      <p:sp>
        <p:nvSpPr>
          <p:cNvPr id="333" name="Google Shape;333;p18"/>
          <p:cNvSpPr txBox="1"/>
          <p:nvPr>
            <p:ph type="title"/>
          </p:nvPr>
        </p:nvSpPr>
        <p:spPr>
          <a:xfrm>
            <a:off x="609875" y="941325"/>
            <a:ext cx="10953900" cy="977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/>
        </p:txBody>
      </p:sp>
      <p:sp>
        <p:nvSpPr>
          <p:cNvPr id="334" name="Google Shape;334;p18"/>
          <p:cNvSpPr txBox="1"/>
          <p:nvPr>
            <p:ph type="subTitle" idx="1"/>
          </p:nvPr>
        </p:nvSpPr>
        <p:spPr>
          <a:xfrm>
            <a:off x="2187000" y="2682863"/>
            <a:ext cx="7818000" cy="9453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cxnSp>
        <p:nvCxnSpPr>
          <p:cNvPr id="335" name="Google Shape;335;p18"/>
          <p:cNvCxnSpPr/>
          <p:nvPr/>
        </p:nvCxnSpPr>
        <p:spPr>
          <a:xfrm>
            <a:off x="1783800" y="3262113"/>
            <a:ext cx="8624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6" name="Google Shape;336;p18"/>
          <p:cNvSpPr txBox="1"/>
          <p:nvPr>
            <p:ph type="subTitle" idx="2"/>
          </p:nvPr>
        </p:nvSpPr>
        <p:spPr>
          <a:xfrm>
            <a:off x="3914250" y="3585963"/>
            <a:ext cx="4363500" cy="298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3pPr>
            <a:lvl4pPr lvl="3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4pPr>
            <a:lvl5pPr lvl="4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5pPr>
            <a:lvl6pPr lvl="5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6pPr>
            <a:lvl7pPr lvl="6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7pPr>
            <a:lvl8pPr lvl="7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8pPr>
            <a:lvl9pPr lvl="8">
              <a:spcBef>
                <a:spcPts val="2100"/>
              </a:spcBef>
              <a:spcAft>
                <a:spcPts val="2100"/>
              </a:spcAft>
              <a:buSzPts val="1900"/>
              <a:buNone/>
              <a:defRPr/>
            </a:lvl9pPr>
          </a:lstStyle>
          <a:p/>
        </p:txBody>
      </p:sp>
      <p:sp>
        <p:nvSpPr>
          <p:cNvPr id="337" name="Google Shape;337;p18"/>
          <p:cNvSpPr txBox="1"/>
          <p:nvPr>
            <p:ph type="title" idx="3"/>
          </p:nvPr>
        </p:nvSpPr>
        <p:spPr>
          <a:xfrm>
            <a:off x="415650" y="3932264"/>
            <a:ext cx="11360700" cy="977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/>
        </p:txBody>
      </p:sp>
      <p:sp>
        <p:nvSpPr>
          <p:cNvPr id="338" name="Google Shape;338;p18"/>
          <p:cNvSpPr txBox="1"/>
          <p:nvPr>
            <p:ph type="subTitle" idx="4"/>
          </p:nvPr>
        </p:nvSpPr>
        <p:spPr>
          <a:xfrm>
            <a:off x="3914250" y="4957563"/>
            <a:ext cx="4363500" cy="298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900"/>
              <a:buNone/>
              <a:defRPr i="1"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2100"/>
              </a:spcBef>
              <a:spcAft>
                <a:spcPts val="2100"/>
              </a:spcAft>
              <a:buSzPts val="1900"/>
              <a:buNone/>
              <a:defRPr/>
            </a:lvl9pPr>
          </a:lstStyle>
          <a:p/>
        </p:txBody>
      </p:sp>
      <p:grpSp>
        <p:nvGrpSpPr>
          <p:cNvPr id="339" name="Google Shape;339;p18"/>
          <p:cNvGrpSpPr/>
          <p:nvPr/>
        </p:nvGrpSpPr>
        <p:grpSpPr>
          <a:xfrm>
            <a:off x="996863" y="5847088"/>
            <a:ext cx="10198275" cy="0"/>
            <a:chOff x="1007625" y="5986750"/>
            <a:chExt cx="10198275" cy="0"/>
          </a:xfrm>
        </p:grpSpPr>
        <p:cxnSp>
          <p:nvCxnSpPr>
            <p:cNvPr id="340" name="Google Shape;340;p18"/>
            <p:cNvCxnSpPr/>
            <p:nvPr/>
          </p:nvCxnSpPr>
          <p:spPr>
            <a:xfrm>
              <a:off x="1007625" y="5986750"/>
              <a:ext cx="2986500" cy="0"/>
            </a:xfrm>
            <a:prstGeom prst="straightConnector1">
              <a:avLst/>
            </a:prstGeom>
            <a:noFill/>
            <a:ln w="9525" cap="flat" cmpd="sng">
              <a:solidFill>
                <a:srgbClr val="43434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41" name="Google Shape;341;p18"/>
            <p:cNvCxnSpPr/>
            <p:nvPr/>
          </p:nvCxnSpPr>
          <p:spPr>
            <a:xfrm>
              <a:off x="8219400" y="5986750"/>
              <a:ext cx="2986500" cy="0"/>
            </a:xfrm>
            <a:prstGeom prst="straightConnector1">
              <a:avLst/>
            </a:prstGeom>
            <a:noFill/>
            <a:ln w="9525" cap="flat" cmpd="sng">
              <a:solidFill>
                <a:srgbClr val="43434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42" name="Google Shape;342;p18"/>
          <p:cNvSpPr txBox="1"/>
          <p:nvPr>
            <p:ph type="subTitle" idx="5"/>
          </p:nvPr>
        </p:nvSpPr>
        <p:spPr>
          <a:xfrm>
            <a:off x="996875" y="5847088"/>
            <a:ext cx="2981100" cy="298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900"/>
              <a:buNone/>
              <a:defRPr sz="1600" i="1"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 i="1"/>
            </a:lvl2pPr>
            <a:lvl3pPr lvl="2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3pPr>
            <a:lvl4pPr lvl="3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4pPr>
            <a:lvl5pPr lvl="4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5pPr>
            <a:lvl6pPr lvl="5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6pPr>
            <a:lvl7pPr lvl="6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7pPr>
            <a:lvl8pPr lvl="7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900"/>
              <a:buNone/>
              <a:defRPr i="1"/>
            </a:lvl9pPr>
          </a:lstStyle>
          <a:p/>
        </p:txBody>
      </p:sp>
      <p:sp>
        <p:nvSpPr>
          <p:cNvPr id="343" name="Google Shape;343;p18"/>
          <p:cNvSpPr txBox="1"/>
          <p:nvPr>
            <p:ph type="subTitle" idx="6"/>
          </p:nvPr>
        </p:nvSpPr>
        <p:spPr>
          <a:xfrm>
            <a:off x="8214050" y="5847088"/>
            <a:ext cx="2981100" cy="298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900"/>
              <a:buNone/>
              <a:defRPr sz="1600" i="1"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 i="1"/>
            </a:lvl2pPr>
            <a:lvl3pPr lvl="2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3pPr>
            <a:lvl4pPr lvl="3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4pPr>
            <a:lvl5pPr lvl="4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5pPr>
            <a:lvl6pPr lvl="5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6pPr>
            <a:lvl7pPr lvl="6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7pPr>
            <a:lvl8pPr lvl="7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900"/>
              <a:buNone/>
              <a:defRPr i="1"/>
            </a:lvl9pPr>
          </a:lstStyle>
          <a:p/>
        </p:txBody>
      </p:sp>
      <p:sp>
        <p:nvSpPr>
          <p:cNvPr id="344" name="Google Shape;344;p18"/>
          <p:cNvSpPr txBox="1"/>
          <p:nvPr>
            <p:ph type="subTitle" idx="7"/>
          </p:nvPr>
        </p:nvSpPr>
        <p:spPr>
          <a:xfrm>
            <a:off x="996875" y="5548888"/>
            <a:ext cx="2981100" cy="298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900"/>
              <a:buNone/>
              <a:defRPr i="1"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 i="1"/>
            </a:lvl2pPr>
            <a:lvl3pPr lvl="2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3pPr>
            <a:lvl4pPr lvl="3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4pPr>
            <a:lvl5pPr lvl="4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5pPr>
            <a:lvl6pPr lvl="5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6pPr>
            <a:lvl7pPr lvl="6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7pPr>
            <a:lvl8pPr lvl="7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900"/>
              <a:buNone/>
              <a:defRPr i="1"/>
            </a:lvl9pPr>
          </a:lstStyle>
          <a:p/>
        </p:txBody>
      </p:sp>
      <p:sp>
        <p:nvSpPr>
          <p:cNvPr id="345" name="Google Shape;345;p18"/>
          <p:cNvSpPr txBox="1"/>
          <p:nvPr>
            <p:ph type="subTitle" idx="8"/>
          </p:nvPr>
        </p:nvSpPr>
        <p:spPr>
          <a:xfrm>
            <a:off x="8214050" y="5548888"/>
            <a:ext cx="2981100" cy="298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900"/>
              <a:buNone/>
              <a:defRPr i="1"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 i="1"/>
            </a:lvl2pPr>
            <a:lvl3pPr lvl="2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3pPr>
            <a:lvl4pPr lvl="3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4pPr>
            <a:lvl5pPr lvl="4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5pPr>
            <a:lvl6pPr lvl="5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6pPr>
            <a:lvl7pPr lvl="6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7pPr>
            <a:lvl8pPr lvl="7" rtl="0">
              <a:spcBef>
                <a:spcPts val="2100"/>
              </a:spcBef>
              <a:spcAft>
                <a:spcPts val="0"/>
              </a:spcAft>
              <a:buSzPts val="1900"/>
              <a:buNone/>
              <a:defRPr i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900"/>
              <a:buNone/>
              <a:defRPr i="1"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5 Daily Agenda">
  <p:cSld name="CUSTOM_24"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19"/>
          <p:cNvSpPr/>
          <p:nvPr/>
        </p:nvSpPr>
        <p:spPr>
          <a:xfrm>
            <a:off x="465750" y="1449200"/>
            <a:ext cx="6001800" cy="4957800"/>
          </a:xfrm>
          <a:prstGeom prst="roundRect">
            <a:avLst>
              <a:gd name="adj" fmla="val 0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</a:pPr>
          </a:p>
        </p:txBody>
      </p:sp>
      <p:sp>
        <p:nvSpPr>
          <p:cNvPr id="348" name="Google Shape;348;p19"/>
          <p:cNvSpPr/>
          <p:nvPr/>
        </p:nvSpPr>
        <p:spPr>
          <a:xfrm>
            <a:off x="6825449" y="1449200"/>
            <a:ext cx="4880700" cy="2299500"/>
          </a:xfrm>
          <a:prstGeom prst="roundRect">
            <a:avLst>
              <a:gd name="adj" fmla="val 0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</a:pPr>
          </a:p>
        </p:txBody>
      </p:sp>
      <p:sp>
        <p:nvSpPr>
          <p:cNvPr id="349" name="Google Shape;349;p19"/>
          <p:cNvSpPr txBox="1"/>
          <p:nvPr>
            <p:ph type="title"/>
          </p:nvPr>
        </p:nvSpPr>
        <p:spPr>
          <a:xfrm>
            <a:off x="380025" y="192500"/>
            <a:ext cx="11432100" cy="991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/>
        </p:txBody>
      </p:sp>
      <p:sp>
        <p:nvSpPr>
          <p:cNvPr id="350" name="Google Shape;350;p19"/>
          <p:cNvSpPr txBox="1"/>
          <p:nvPr>
            <p:ph type="title" idx="2"/>
          </p:nvPr>
        </p:nvSpPr>
        <p:spPr>
          <a:xfrm>
            <a:off x="656375" y="1919975"/>
            <a:ext cx="5568000" cy="541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51" name="Google Shape;351;p19"/>
          <p:cNvSpPr txBox="1"/>
          <p:nvPr>
            <p:ph type="title" idx="3"/>
          </p:nvPr>
        </p:nvSpPr>
        <p:spPr>
          <a:xfrm>
            <a:off x="6915225" y="1919975"/>
            <a:ext cx="4668300" cy="541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52" name="Google Shape;352;p19"/>
          <p:cNvSpPr txBox="1"/>
          <p:nvPr>
            <p:ph type="subTitle" idx="1"/>
          </p:nvPr>
        </p:nvSpPr>
        <p:spPr>
          <a:xfrm>
            <a:off x="656375" y="2588150"/>
            <a:ext cx="5568000" cy="2766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700"/>
            </a:lvl1pPr>
            <a:lvl2pPr lvl="1" rtl="0">
              <a:spcBef>
                <a:spcPts val="1000"/>
              </a:spcBef>
              <a:spcAft>
                <a:spcPts val="0"/>
              </a:spcAft>
              <a:buSzPts val="1900"/>
              <a:buChar char="○"/>
              <a:defRPr/>
            </a:lvl2pPr>
            <a:lvl3pPr lvl="2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lvl="3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lvl="4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lvl="5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lvl="6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lvl="7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lvl="8" rtl="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353" name="Google Shape;353;p19"/>
          <p:cNvSpPr txBox="1"/>
          <p:nvPr>
            <p:ph type="subTitle" idx="4"/>
          </p:nvPr>
        </p:nvSpPr>
        <p:spPr>
          <a:xfrm>
            <a:off x="6907400" y="2588150"/>
            <a:ext cx="4668300" cy="991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900"/>
              <a:buNone/>
              <a:defRPr sz="1500"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2100"/>
              </a:spcBef>
              <a:spcAft>
                <a:spcPts val="2100"/>
              </a:spcAft>
              <a:buSzPts val="1900"/>
              <a:buNone/>
              <a:defRPr/>
            </a:lvl9pPr>
          </a:lstStyle>
          <a:p/>
        </p:txBody>
      </p:sp>
      <p:sp>
        <p:nvSpPr>
          <p:cNvPr id="354" name="Google Shape;354;p19"/>
          <p:cNvSpPr/>
          <p:nvPr/>
        </p:nvSpPr>
        <p:spPr>
          <a:xfrm>
            <a:off x="6825449" y="4107500"/>
            <a:ext cx="4880700" cy="2299500"/>
          </a:xfrm>
          <a:prstGeom prst="roundRect">
            <a:avLst>
              <a:gd name="adj" fmla="val 0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</a:pPr>
          </a:p>
        </p:txBody>
      </p:sp>
      <p:sp>
        <p:nvSpPr>
          <p:cNvPr id="355" name="Google Shape;355;p19"/>
          <p:cNvSpPr txBox="1"/>
          <p:nvPr>
            <p:ph type="title" idx="5"/>
          </p:nvPr>
        </p:nvSpPr>
        <p:spPr>
          <a:xfrm>
            <a:off x="6907400" y="4591400"/>
            <a:ext cx="4668300" cy="541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/>
        </p:txBody>
      </p:sp>
      <p:sp>
        <p:nvSpPr>
          <p:cNvPr id="356" name="Google Shape;356;p19"/>
          <p:cNvSpPr txBox="1"/>
          <p:nvPr>
            <p:ph type="subTitle" idx="6"/>
          </p:nvPr>
        </p:nvSpPr>
        <p:spPr>
          <a:xfrm>
            <a:off x="6907400" y="5273100"/>
            <a:ext cx="4668300" cy="991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900"/>
              <a:buNone/>
              <a:defRPr sz="1500"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rtl="0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3pPr>
            <a:lvl4pPr lvl="3" rtl="0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4pPr>
            <a:lvl5pPr lvl="4" rtl="0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5pPr>
            <a:lvl6pPr lvl="5" rtl="0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6pPr>
            <a:lvl7pPr lvl="6" rtl="0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7pPr>
            <a:lvl8pPr lvl="7" rtl="0">
              <a:spcBef>
                <a:spcPts val="2100"/>
              </a:spcBef>
              <a:spcAft>
                <a:spcPts val="0"/>
              </a:spcAft>
              <a:buSzPts val="1900"/>
              <a:buNone/>
              <a:defRPr/>
            </a:lvl8pPr>
            <a:lvl9pPr lvl="8" rtl="0">
              <a:spcBef>
                <a:spcPts val="2100"/>
              </a:spcBef>
              <a:spcAft>
                <a:spcPts val="2100"/>
              </a:spcAft>
              <a:buSzPts val="1900"/>
              <a:buNone/>
              <a:defRPr/>
            </a:lvl9pPr>
          </a:lstStyle>
          <a:p/>
        </p:txBody>
      </p:sp>
      <p:sp>
        <p:nvSpPr>
          <p:cNvPr id="357" name="Google Shape;357;p19"/>
          <p:cNvSpPr/>
          <p:nvPr/>
        </p:nvSpPr>
        <p:spPr>
          <a:xfrm>
            <a:off x="465752" y="1449200"/>
            <a:ext cx="6001800" cy="3363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358" name="Google Shape;358;p19"/>
          <p:cNvGrpSpPr/>
          <p:nvPr/>
        </p:nvGrpSpPr>
        <p:grpSpPr>
          <a:xfrm flipH="1">
            <a:off x="5615829" y="1505775"/>
            <a:ext cx="792253" cy="230688"/>
            <a:chOff x="745813" y="1290313"/>
            <a:chExt cx="1236350" cy="360000"/>
          </a:xfrm>
        </p:grpSpPr>
        <p:sp>
          <p:nvSpPr>
            <p:cNvPr id="359" name="Google Shape;359;p19"/>
            <p:cNvSpPr/>
            <p:nvPr/>
          </p:nvSpPr>
          <p:spPr>
            <a:xfrm>
              <a:off x="74581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/>
            </a:p>
          </p:txBody>
        </p:sp>
        <p:sp>
          <p:nvSpPr>
            <p:cNvPr id="360" name="Google Shape;360;p19"/>
            <p:cNvSpPr/>
            <p:nvPr/>
          </p:nvSpPr>
          <p:spPr>
            <a:xfrm>
              <a:off x="1183988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1" name="Google Shape;361;p19"/>
            <p:cNvSpPr/>
            <p:nvPr/>
          </p:nvSpPr>
          <p:spPr>
            <a:xfrm>
              <a:off x="162216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2" name="Google Shape;362;p19"/>
            <p:cNvSpPr/>
            <p:nvPr/>
          </p:nvSpPr>
          <p:spPr>
            <a:xfrm>
              <a:off x="1255988" y="1362313"/>
              <a:ext cx="216000" cy="216000"/>
            </a:xfrm>
            <a:prstGeom prst="frame">
              <a:avLst>
                <a:gd name="adj1" fmla="val 664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63" name="Google Shape;363;p19"/>
            <p:cNvSpPr/>
            <p:nvPr/>
          </p:nvSpPr>
          <p:spPr>
            <a:xfrm>
              <a:off x="1677763" y="1554059"/>
              <a:ext cx="248400" cy="14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/>
            </a:p>
          </p:txBody>
        </p:sp>
        <p:grpSp>
          <p:nvGrpSpPr>
            <p:cNvPr id="364" name="Google Shape;364;p19"/>
            <p:cNvGrpSpPr/>
            <p:nvPr/>
          </p:nvGrpSpPr>
          <p:grpSpPr>
            <a:xfrm>
              <a:off x="832821" y="1377491"/>
              <a:ext cx="190941" cy="186000"/>
              <a:chOff x="2210355" y="-492159"/>
              <a:chExt cx="190941" cy="186000"/>
            </a:xfrm>
          </p:grpSpPr>
          <p:sp>
            <p:nvSpPr>
              <p:cNvPr id="365" name="Google Shape;365;p19"/>
              <p:cNvSpPr/>
              <p:nvPr/>
            </p:nvSpPr>
            <p:spPr>
              <a:xfrm rot="2702936">
                <a:off x="2184243" y="-406372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  <p:sp>
            <p:nvSpPr>
              <p:cNvPr id="366" name="Google Shape;366;p19"/>
              <p:cNvSpPr/>
              <p:nvPr/>
            </p:nvSpPr>
            <p:spPr>
              <a:xfrm rot="8102936">
                <a:off x="2179151" y="-406374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</p:grpSp>
      </p:grpSp>
      <p:sp>
        <p:nvSpPr>
          <p:cNvPr id="367" name="Google Shape;367;p19"/>
          <p:cNvSpPr/>
          <p:nvPr/>
        </p:nvSpPr>
        <p:spPr>
          <a:xfrm>
            <a:off x="6825449" y="1449200"/>
            <a:ext cx="4880700" cy="3363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368" name="Google Shape;368;p19"/>
          <p:cNvGrpSpPr/>
          <p:nvPr/>
        </p:nvGrpSpPr>
        <p:grpSpPr>
          <a:xfrm flipH="1">
            <a:off x="10850379" y="1505775"/>
            <a:ext cx="792253" cy="230688"/>
            <a:chOff x="745813" y="1290313"/>
            <a:chExt cx="1236350" cy="360000"/>
          </a:xfrm>
        </p:grpSpPr>
        <p:sp>
          <p:nvSpPr>
            <p:cNvPr id="369" name="Google Shape;369;p19"/>
            <p:cNvSpPr/>
            <p:nvPr/>
          </p:nvSpPr>
          <p:spPr>
            <a:xfrm>
              <a:off x="74581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/>
            </a:p>
          </p:txBody>
        </p:sp>
        <p:sp>
          <p:nvSpPr>
            <p:cNvPr id="370" name="Google Shape;370;p19"/>
            <p:cNvSpPr/>
            <p:nvPr/>
          </p:nvSpPr>
          <p:spPr>
            <a:xfrm>
              <a:off x="1183988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1" name="Google Shape;371;p19"/>
            <p:cNvSpPr/>
            <p:nvPr/>
          </p:nvSpPr>
          <p:spPr>
            <a:xfrm>
              <a:off x="162216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2" name="Google Shape;372;p19"/>
            <p:cNvSpPr/>
            <p:nvPr/>
          </p:nvSpPr>
          <p:spPr>
            <a:xfrm>
              <a:off x="1255988" y="1362313"/>
              <a:ext cx="216000" cy="216000"/>
            </a:xfrm>
            <a:prstGeom prst="frame">
              <a:avLst>
                <a:gd name="adj1" fmla="val 664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73" name="Google Shape;373;p19"/>
            <p:cNvSpPr/>
            <p:nvPr/>
          </p:nvSpPr>
          <p:spPr>
            <a:xfrm>
              <a:off x="1677763" y="1554059"/>
              <a:ext cx="248400" cy="14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/>
            </a:p>
          </p:txBody>
        </p:sp>
        <p:grpSp>
          <p:nvGrpSpPr>
            <p:cNvPr id="374" name="Google Shape;374;p19"/>
            <p:cNvGrpSpPr/>
            <p:nvPr/>
          </p:nvGrpSpPr>
          <p:grpSpPr>
            <a:xfrm>
              <a:off x="832821" y="1377491"/>
              <a:ext cx="190941" cy="186000"/>
              <a:chOff x="2210355" y="-492159"/>
              <a:chExt cx="190941" cy="186000"/>
            </a:xfrm>
          </p:grpSpPr>
          <p:sp>
            <p:nvSpPr>
              <p:cNvPr id="375" name="Google Shape;375;p19"/>
              <p:cNvSpPr/>
              <p:nvPr/>
            </p:nvSpPr>
            <p:spPr>
              <a:xfrm rot="2702936">
                <a:off x="2184243" y="-406372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  <p:sp>
            <p:nvSpPr>
              <p:cNvPr id="376" name="Google Shape;376;p19"/>
              <p:cNvSpPr/>
              <p:nvPr/>
            </p:nvSpPr>
            <p:spPr>
              <a:xfrm rot="8102936">
                <a:off x="2179151" y="-406374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</p:grpSp>
      </p:grpSp>
      <p:sp>
        <p:nvSpPr>
          <p:cNvPr id="377" name="Google Shape;377;p19"/>
          <p:cNvSpPr/>
          <p:nvPr/>
        </p:nvSpPr>
        <p:spPr>
          <a:xfrm>
            <a:off x="6825449" y="4107500"/>
            <a:ext cx="4880700" cy="33630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378" name="Google Shape;378;p19"/>
          <p:cNvGrpSpPr/>
          <p:nvPr/>
        </p:nvGrpSpPr>
        <p:grpSpPr>
          <a:xfrm flipH="1">
            <a:off x="10858479" y="4164075"/>
            <a:ext cx="792253" cy="230688"/>
            <a:chOff x="745813" y="1290313"/>
            <a:chExt cx="1236350" cy="360000"/>
          </a:xfrm>
        </p:grpSpPr>
        <p:sp>
          <p:nvSpPr>
            <p:cNvPr id="379" name="Google Shape;379;p19"/>
            <p:cNvSpPr/>
            <p:nvPr/>
          </p:nvSpPr>
          <p:spPr>
            <a:xfrm>
              <a:off x="74581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/>
            </a:p>
          </p:txBody>
        </p:sp>
        <p:sp>
          <p:nvSpPr>
            <p:cNvPr id="380" name="Google Shape;380;p19"/>
            <p:cNvSpPr/>
            <p:nvPr/>
          </p:nvSpPr>
          <p:spPr>
            <a:xfrm>
              <a:off x="1183988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1" name="Google Shape;381;p19"/>
            <p:cNvSpPr/>
            <p:nvPr/>
          </p:nvSpPr>
          <p:spPr>
            <a:xfrm>
              <a:off x="162216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2" name="Google Shape;382;p19"/>
            <p:cNvSpPr/>
            <p:nvPr/>
          </p:nvSpPr>
          <p:spPr>
            <a:xfrm>
              <a:off x="1255988" y="1362313"/>
              <a:ext cx="216000" cy="216000"/>
            </a:xfrm>
            <a:prstGeom prst="frame">
              <a:avLst>
                <a:gd name="adj1" fmla="val 664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83" name="Google Shape;383;p19"/>
            <p:cNvSpPr/>
            <p:nvPr/>
          </p:nvSpPr>
          <p:spPr>
            <a:xfrm>
              <a:off x="1677763" y="1554059"/>
              <a:ext cx="248400" cy="14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/>
            </a:p>
          </p:txBody>
        </p:sp>
        <p:grpSp>
          <p:nvGrpSpPr>
            <p:cNvPr id="384" name="Google Shape;384;p19"/>
            <p:cNvGrpSpPr/>
            <p:nvPr/>
          </p:nvGrpSpPr>
          <p:grpSpPr>
            <a:xfrm>
              <a:off x="832821" y="1377491"/>
              <a:ext cx="190941" cy="186000"/>
              <a:chOff x="2210355" y="-492159"/>
              <a:chExt cx="190941" cy="186000"/>
            </a:xfrm>
          </p:grpSpPr>
          <p:sp>
            <p:nvSpPr>
              <p:cNvPr id="385" name="Google Shape;385;p19"/>
              <p:cNvSpPr/>
              <p:nvPr/>
            </p:nvSpPr>
            <p:spPr>
              <a:xfrm rot="2702936">
                <a:off x="2184243" y="-406372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  <p:sp>
            <p:nvSpPr>
              <p:cNvPr id="386" name="Google Shape;386;p19"/>
              <p:cNvSpPr/>
              <p:nvPr/>
            </p:nvSpPr>
            <p:spPr>
              <a:xfrm rot="8102936">
                <a:off x="2179151" y="-406374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</p:grp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0 DO NOT REMOVE · SlidesMania">
  <p:cSld name="CUSTOM_20"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8" name="Google Shape;388;p2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89" name="Google Shape;389;p2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390" name="Google Shape;390;p20"/>
            <p:cNvSpPr txBox="1"/>
            <p:nvPr/>
          </p:nvSpPr>
          <p:spPr>
            <a:xfrm>
              <a:off x="463500" y="2858044"/>
              <a:ext cx="8956500" cy="383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600" b="1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Free </a:t>
              </a:r>
              <a:r>
                <a:rPr lang="en-GB" sz="36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themes and templates for </a:t>
              </a:r>
              <a:r>
                <a:rPr lang="en-GB" sz="3600" b="1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Google Slides</a:t>
              </a:r>
              <a:r>
                <a:rPr lang="en-GB" sz="36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 or </a:t>
              </a:r>
              <a:r>
                <a:rPr lang="en-GB" sz="3600" b="1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PowerPoint</a:t>
              </a:r>
              <a:endParaRPr sz="3600" b="1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 b="1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 b="1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000" b="1">
                  <a:solidFill>
                    <a:srgbClr val="FFCB25"/>
                  </a:solidFill>
                  <a:latin typeface="Poppins"/>
                  <a:ea typeface="Poppins"/>
                  <a:cs typeface="Poppins"/>
                  <a:sym typeface="Poppins"/>
                </a:rPr>
                <a:t>NOT to be sold as is or modified!</a:t>
              </a:r>
              <a:endParaRPr sz="3000" b="1">
                <a:solidFill>
                  <a:srgbClr val="FFCB25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7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Read </a:t>
              </a:r>
              <a:r>
                <a:rPr lang="en-GB" sz="2700" u="sng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  <a:hlinkClick r:id="rId2"/>
                </a:rPr>
                <a:t>FAQ</a:t>
              </a:r>
              <a:r>
                <a:rPr lang="en-GB" sz="4400" b="1">
                  <a:solidFill>
                    <a:srgbClr val="FFCB25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lang="en-GB" sz="27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on slidesmania.com</a:t>
              </a:r>
              <a:endParaRPr sz="270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Do not remove the slidesmania.com text on the sides.</a:t>
              </a:r>
              <a:endParaRPr sz="200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391" name="Google Shape;391;p20"/>
            <p:cNvCxnSpPr/>
            <p:nvPr/>
          </p:nvCxnSpPr>
          <p:spPr>
            <a:xfrm>
              <a:off x="10423367" y="5688858"/>
              <a:ext cx="1495200" cy="12900"/>
            </a:xfrm>
            <a:prstGeom prst="straightConnector1">
              <a:avLst/>
            </a:prstGeom>
            <a:noFill/>
            <a:ln w="38100" cap="flat" cmpd="sng">
              <a:solidFill>
                <a:srgbClr val="FFCB2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pic>
          <p:nvPicPr>
            <p:cNvPr id="392" name="Google Shape;392;p20">
              <a:hlinkClick r:id="rId3"/>
            </p:cNvPr>
            <p:cNvPicPr preferRelativeResize="0"/>
            <p:nvPr/>
          </p:nvPicPr>
          <p:blipFill>
            <a:blip r:embed="rId4"/>
            <a:stretch>
              <a:fillRect/>
            </a:stretch>
          </p:blipFill>
          <p:spPr>
            <a:xfrm>
              <a:off x="8982558" y="5912306"/>
              <a:ext cx="713232" cy="6378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3" name="Google Shape;393;p20">
              <a:hlinkClick r:id="rId5"/>
            </p:cNvPr>
            <p:cNvPicPr preferRelativeResize="0"/>
            <p:nvPr/>
          </p:nvPicPr>
          <p:blipFill>
            <a:blip r:embed="rId6"/>
            <a:stretch>
              <a:fillRect/>
            </a:stretch>
          </p:blipFill>
          <p:spPr>
            <a:xfrm>
              <a:off x="9764428" y="5916798"/>
              <a:ext cx="708660" cy="6288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4" name="Google Shape;394;p20">
              <a:hlinkClick r:id="rId7"/>
            </p:cNvPr>
            <p:cNvPicPr preferRelativeResize="0"/>
            <p:nvPr/>
          </p:nvPicPr>
          <p:blipFill>
            <a:blip r:embed="rId8"/>
            <a:stretch>
              <a:fillRect/>
            </a:stretch>
          </p:blipFill>
          <p:spPr>
            <a:xfrm>
              <a:off x="10541715" y="5905569"/>
              <a:ext cx="612648" cy="6243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5" name="Google Shape;395;p20">
              <a:hlinkClick r:id="rId9"/>
            </p:cNvPr>
            <p:cNvPicPr preferRelativeResize="0"/>
            <p:nvPr/>
          </p:nvPicPr>
          <p:blipFill>
            <a:blip r:embed="rId10"/>
            <a:stretch>
              <a:fillRect/>
            </a:stretch>
          </p:blipFill>
          <p:spPr>
            <a:xfrm>
              <a:off x="11219049" y="5916799"/>
              <a:ext cx="699516" cy="6019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6" name="Google Shape;396;p20"/>
            <p:cNvSpPr txBox="1"/>
            <p:nvPr/>
          </p:nvSpPr>
          <p:spPr>
            <a:xfrm>
              <a:off x="7072500" y="4813375"/>
              <a:ext cx="4915500" cy="100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400" b="1">
                  <a:solidFill>
                    <a:srgbClr val="252525"/>
                  </a:solidFill>
                  <a:latin typeface="Homemade Apple"/>
                  <a:ea typeface="Homemade Apple"/>
                  <a:cs typeface="Homemade Apple"/>
                  <a:sym typeface="Homemade Apple"/>
                </a:rPr>
                <a:t>Sharing is caring!</a:t>
              </a:r>
              <a:endParaRPr sz="2400" b="1">
                <a:solidFill>
                  <a:srgbClr val="252525"/>
                </a:solidFill>
                <a:latin typeface="Homemade Apple"/>
                <a:ea typeface="Homemade Apple"/>
                <a:cs typeface="Homemade Apple"/>
                <a:sym typeface="Homemade Apple"/>
              </a:endParaRPr>
            </a:p>
          </p:txBody>
        </p:sp>
      </p:grpSp>
      <p:pic>
        <p:nvPicPr>
          <p:cNvPr id="397" name="Google Shape;397;p20"/>
          <p:cNvPicPr preferRelativeResize="0"/>
          <p:nvPr/>
        </p:nvPicPr>
        <p:blipFill rotWithShape="1">
          <a:blip r:embed="rId11"/>
          <a:srcRect t="16256" b="20906"/>
          <a:stretch>
            <a:fillRect/>
          </a:stretch>
        </p:blipFill>
        <p:spPr>
          <a:xfrm>
            <a:off x="125075" y="493725"/>
            <a:ext cx="8239800" cy="207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2 Intro">
  <p:cSld name="CUSTOM_1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3"/>
          <p:cNvSpPr/>
          <p:nvPr/>
        </p:nvSpPr>
        <p:spPr>
          <a:xfrm>
            <a:off x="622800" y="1958025"/>
            <a:ext cx="3644400" cy="35046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7" name="Google Shape;47;p3"/>
          <p:cNvSpPr/>
          <p:nvPr/>
        </p:nvSpPr>
        <p:spPr>
          <a:xfrm>
            <a:off x="4558650" y="480150"/>
            <a:ext cx="7049100" cy="5897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8" name="Google Shape;48;p3"/>
          <p:cNvSpPr/>
          <p:nvPr/>
        </p:nvSpPr>
        <p:spPr>
          <a:xfrm>
            <a:off x="4558650" y="480150"/>
            <a:ext cx="7049100" cy="3363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9" name="Google Shape;49;p3"/>
          <p:cNvSpPr txBox="1"/>
          <p:nvPr>
            <p:ph type="title"/>
          </p:nvPr>
        </p:nvSpPr>
        <p:spPr>
          <a:xfrm>
            <a:off x="5665025" y="1709150"/>
            <a:ext cx="5322600" cy="13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ldrich"/>
              <a:buNone/>
              <a:defRPr sz="7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50" name="Google Shape;50;p3"/>
          <p:cNvSpPr txBox="1"/>
          <p:nvPr>
            <p:ph type="body" idx="1"/>
          </p:nvPr>
        </p:nvSpPr>
        <p:spPr>
          <a:xfrm>
            <a:off x="5665000" y="3113450"/>
            <a:ext cx="5322600" cy="223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51" name="Google Shape;51;p3"/>
          <p:cNvSpPr/>
          <p:nvPr>
            <p:ph type="pic" idx="2"/>
          </p:nvPr>
        </p:nvSpPr>
        <p:spPr>
          <a:xfrm>
            <a:off x="622800" y="1958025"/>
            <a:ext cx="3644400" cy="35046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52" name="Google Shape;52;p3"/>
          <p:cNvGrpSpPr/>
          <p:nvPr/>
        </p:nvGrpSpPr>
        <p:grpSpPr>
          <a:xfrm flipH="1">
            <a:off x="10756091" y="536725"/>
            <a:ext cx="792253" cy="230688"/>
            <a:chOff x="745813" y="1290313"/>
            <a:chExt cx="1236350" cy="360000"/>
          </a:xfrm>
        </p:grpSpPr>
        <p:sp>
          <p:nvSpPr>
            <p:cNvPr id="53" name="Google Shape;53;p3"/>
            <p:cNvSpPr/>
            <p:nvPr/>
          </p:nvSpPr>
          <p:spPr>
            <a:xfrm>
              <a:off x="74581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/>
            </a:p>
          </p:txBody>
        </p:sp>
        <p:sp>
          <p:nvSpPr>
            <p:cNvPr id="54" name="Google Shape;54;p3"/>
            <p:cNvSpPr/>
            <p:nvPr/>
          </p:nvSpPr>
          <p:spPr>
            <a:xfrm>
              <a:off x="1183988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162216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1255988" y="1362313"/>
              <a:ext cx="216000" cy="216000"/>
            </a:xfrm>
            <a:prstGeom prst="frame">
              <a:avLst>
                <a:gd name="adj1" fmla="val 664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1677763" y="1554059"/>
              <a:ext cx="248400" cy="14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/>
            </a:p>
          </p:txBody>
        </p:sp>
        <p:grpSp>
          <p:nvGrpSpPr>
            <p:cNvPr id="58" name="Google Shape;58;p3"/>
            <p:cNvGrpSpPr/>
            <p:nvPr/>
          </p:nvGrpSpPr>
          <p:grpSpPr>
            <a:xfrm>
              <a:off x="832821" y="1377491"/>
              <a:ext cx="190941" cy="186000"/>
              <a:chOff x="2210355" y="-492159"/>
              <a:chExt cx="190941" cy="186000"/>
            </a:xfrm>
          </p:grpSpPr>
          <p:sp>
            <p:nvSpPr>
              <p:cNvPr id="59" name="Google Shape;59;p3"/>
              <p:cNvSpPr/>
              <p:nvPr/>
            </p:nvSpPr>
            <p:spPr>
              <a:xfrm rot="2702936">
                <a:off x="2184243" y="-406372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  <p:sp>
            <p:nvSpPr>
              <p:cNvPr id="60" name="Google Shape;60;p3"/>
              <p:cNvSpPr/>
              <p:nvPr/>
            </p:nvSpPr>
            <p:spPr>
              <a:xfrm rot="8102936">
                <a:off x="2179151" y="-406374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</p:grpSp>
      </p:grpSp>
      <p:sp>
        <p:nvSpPr>
          <p:cNvPr id="61" name="Google Shape;61;p3"/>
          <p:cNvSpPr/>
          <p:nvPr/>
        </p:nvSpPr>
        <p:spPr>
          <a:xfrm>
            <a:off x="622800" y="1621725"/>
            <a:ext cx="3644400" cy="33630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62" name="Google Shape;62;p3"/>
          <p:cNvGrpSpPr/>
          <p:nvPr/>
        </p:nvGrpSpPr>
        <p:grpSpPr>
          <a:xfrm flipH="1">
            <a:off x="3400241" y="1678300"/>
            <a:ext cx="792253" cy="230688"/>
            <a:chOff x="745813" y="1290313"/>
            <a:chExt cx="1236350" cy="360000"/>
          </a:xfrm>
        </p:grpSpPr>
        <p:sp>
          <p:nvSpPr>
            <p:cNvPr id="63" name="Google Shape;63;p3"/>
            <p:cNvSpPr/>
            <p:nvPr/>
          </p:nvSpPr>
          <p:spPr>
            <a:xfrm>
              <a:off x="74581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/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1183988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162216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1255988" y="1362313"/>
              <a:ext cx="216000" cy="216000"/>
            </a:xfrm>
            <a:prstGeom prst="frame">
              <a:avLst>
                <a:gd name="adj1" fmla="val 664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1677763" y="1554059"/>
              <a:ext cx="248400" cy="14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/>
            </a:p>
          </p:txBody>
        </p:sp>
        <p:grpSp>
          <p:nvGrpSpPr>
            <p:cNvPr id="68" name="Google Shape;68;p3"/>
            <p:cNvGrpSpPr/>
            <p:nvPr/>
          </p:nvGrpSpPr>
          <p:grpSpPr>
            <a:xfrm>
              <a:off x="832821" y="1377491"/>
              <a:ext cx="190941" cy="186000"/>
              <a:chOff x="2210355" y="-492159"/>
              <a:chExt cx="190941" cy="186000"/>
            </a:xfrm>
          </p:grpSpPr>
          <p:sp>
            <p:nvSpPr>
              <p:cNvPr id="69" name="Google Shape;69;p3"/>
              <p:cNvSpPr/>
              <p:nvPr/>
            </p:nvSpPr>
            <p:spPr>
              <a:xfrm rot="2702936">
                <a:off x="2184243" y="-406372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  <p:sp>
            <p:nvSpPr>
              <p:cNvPr id="70" name="Google Shape;70;p3"/>
              <p:cNvSpPr/>
              <p:nvPr/>
            </p:nvSpPr>
            <p:spPr>
              <a:xfrm rot="8102936">
                <a:off x="2179151" y="-406374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</p:grpSp>
      </p:grpSp>
      <p:grpSp>
        <p:nvGrpSpPr>
          <p:cNvPr id="71" name="Google Shape;71;p3"/>
          <p:cNvGrpSpPr/>
          <p:nvPr/>
        </p:nvGrpSpPr>
        <p:grpSpPr>
          <a:xfrm>
            <a:off x="1454318" y="168189"/>
            <a:ext cx="792208" cy="710851"/>
            <a:chOff x="304016" y="596485"/>
            <a:chExt cx="1168621" cy="1048607"/>
          </a:xfrm>
        </p:grpSpPr>
        <p:sp>
          <p:nvSpPr>
            <p:cNvPr id="72" name="Google Shape;72;p3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3" name="Google Shape;73;p3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4" name="Google Shape;74;p3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5" name="Google Shape;75;p3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76" name="Google Shape;76;p3"/>
          <p:cNvGrpSpPr/>
          <p:nvPr/>
        </p:nvGrpSpPr>
        <p:grpSpPr>
          <a:xfrm>
            <a:off x="470393" y="168189"/>
            <a:ext cx="792208" cy="710851"/>
            <a:chOff x="304016" y="596485"/>
            <a:chExt cx="1168621" cy="1048607"/>
          </a:xfrm>
        </p:grpSpPr>
        <p:sp>
          <p:nvSpPr>
            <p:cNvPr id="77" name="Google Shape;77;p3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8" name="Google Shape;78;p3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9" name="Google Shape;79;p3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0" name="Google Shape;80;p3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2 Recap">
  <p:cSld name="CUSTOM_1_1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oogle Shape;82;p4"/>
          <p:cNvGrpSpPr/>
          <p:nvPr/>
        </p:nvGrpSpPr>
        <p:grpSpPr>
          <a:xfrm>
            <a:off x="3495018" y="5666994"/>
            <a:ext cx="792208" cy="710851"/>
            <a:chOff x="304016" y="596485"/>
            <a:chExt cx="1168621" cy="1048607"/>
          </a:xfrm>
        </p:grpSpPr>
        <p:sp>
          <p:nvSpPr>
            <p:cNvPr id="83" name="Google Shape;83;p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84" name="Google Shape;84;p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85" name="Google Shape;85;p4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" name="Google Shape;86;p4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87" name="Google Shape;87;p4"/>
          <p:cNvGrpSpPr/>
          <p:nvPr/>
        </p:nvGrpSpPr>
        <p:grpSpPr>
          <a:xfrm>
            <a:off x="2472668" y="5666994"/>
            <a:ext cx="792208" cy="710851"/>
            <a:chOff x="304016" y="596485"/>
            <a:chExt cx="1168621" cy="1048607"/>
          </a:xfrm>
        </p:grpSpPr>
        <p:sp>
          <p:nvSpPr>
            <p:cNvPr id="88" name="Google Shape;88;p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89" name="Google Shape;89;p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90" name="Google Shape;90;p4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1" name="Google Shape;91;p4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92" name="Google Shape;92;p4"/>
          <p:cNvGrpSpPr/>
          <p:nvPr/>
        </p:nvGrpSpPr>
        <p:grpSpPr>
          <a:xfrm>
            <a:off x="1450318" y="5666994"/>
            <a:ext cx="792208" cy="710851"/>
            <a:chOff x="304016" y="596485"/>
            <a:chExt cx="1168621" cy="1048607"/>
          </a:xfrm>
        </p:grpSpPr>
        <p:sp>
          <p:nvSpPr>
            <p:cNvPr id="93" name="Google Shape;93;p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94" name="Google Shape;94;p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95" name="Google Shape;95;p4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6" name="Google Shape;96;p4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97" name="Google Shape;97;p4"/>
          <p:cNvGrpSpPr/>
          <p:nvPr/>
        </p:nvGrpSpPr>
        <p:grpSpPr>
          <a:xfrm>
            <a:off x="427968" y="5666994"/>
            <a:ext cx="792208" cy="710851"/>
            <a:chOff x="304016" y="596485"/>
            <a:chExt cx="1168621" cy="1048607"/>
          </a:xfrm>
        </p:grpSpPr>
        <p:sp>
          <p:nvSpPr>
            <p:cNvPr id="98" name="Google Shape;98;p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99" name="Google Shape;99;p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100" name="Google Shape;100;p4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1" name="Google Shape;101;p4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sp>
        <p:nvSpPr>
          <p:cNvPr id="102" name="Google Shape;102;p4"/>
          <p:cNvSpPr/>
          <p:nvPr/>
        </p:nvSpPr>
        <p:spPr>
          <a:xfrm>
            <a:off x="4558650" y="480150"/>
            <a:ext cx="7049100" cy="5897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3" name="Google Shape;103;p4"/>
          <p:cNvSpPr/>
          <p:nvPr/>
        </p:nvSpPr>
        <p:spPr>
          <a:xfrm>
            <a:off x="4558650" y="480150"/>
            <a:ext cx="7049100" cy="3363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4" name="Google Shape;104;p4"/>
          <p:cNvSpPr txBox="1"/>
          <p:nvPr>
            <p:ph type="title"/>
          </p:nvPr>
        </p:nvSpPr>
        <p:spPr>
          <a:xfrm>
            <a:off x="793000" y="480150"/>
            <a:ext cx="2967900" cy="4782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ldrich"/>
              <a:buNone/>
              <a:defRPr sz="7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grpSp>
        <p:nvGrpSpPr>
          <p:cNvPr id="105" name="Google Shape;105;p4"/>
          <p:cNvGrpSpPr/>
          <p:nvPr/>
        </p:nvGrpSpPr>
        <p:grpSpPr>
          <a:xfrm flipH="1">
            <a:off x="10756091" y="536725"/>
            <a:ext cx="792253" cy="230688"/>
            <a:chOff x="745813" y="1290313"/>
            <a:chExt cx="1236350" cy="360000"/>
          </a:xfrm>
        </p:grpSpPr>
        <p:sp>
          <p:nvSpPr>
            <p:cNvPr id="106" name="Google Shape;106;p4"/>
            <p:cNvSpPr/>
            <p:nvPr/>
          </p:nvSpPr>
          <p:spPr>
            <a:xfrm>
              <a:off x="74581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/>
            </a:p>
          </p:txBody>
        </p:sp>
        <p:sp>
          <p:nvSpPr>
            <p:cNvPr id="107" name="Google Shape;107;p4"/>
            <p:cNvSpPr/>
            <p:nvPr/>
          </p:nvSpPr>
          <p:spPr>
            <a:xfrm>
              <a:off x="1183988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8" name="Google Shape;108;p4"/>
            <p:cNvSpPr/>
            <p:nvPr/>
          </p:nvSpPr>
          <p:spPr>
            <a:xfrm>
              <a:off x="162216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9" name="Google Shape;109;p4"/>
            <p:cNvSpPr/>
            <p:nvPr/>
          </p:nvSpPr>
          <p:spPr>
            <a:xfrm>
              <a:off x="1255988" y="1362313"/>
              <a:ext cx="216000" cy="216000"/>
            </a:xfrm>
            <a:prstGeom prst="frame">
              <a:avLst>
                <a:gd name="adj1" fmla="val 664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10" name="Google Shape;110;p4"/>
            <p:cNvSpPr/>
            <p:nvPr/>
          </p:nvSpPr>
          <p:spPr>
            <a:xfrm>
              <a:off x="1677763" y="1554059"/>
              <a:ext cx="248400" cy="14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/>
            </a:p>
          </p:txBody>
        </p:sp>
        <p:grpSp>
          <p:nvGrpSpPr>
            <p:cNvPr id="111" name="Google Shape;111;p4"/>
            <p:cNvGrpSpPr/>
            <p:nvPr/>
          </p:nvGrpSpPr>
          <p:grpSpPr>
            <a:xfrm>
              <a:off x="832821" y="1377491"/>
              <a:ext cx="190941" cy="186000"/>
              <a:chOff x="2210355" y="-492159"/>
              <a:chExt cx="190941" cy="186000"/>
            </a:xfrm>
          </p:grpSpPr>
          <p:sp>
            <p:nvSpPr>
              <p:cNvPr id="112" name="Google Shape;112;p4"/>
              <p:cNvSpPr/>
              <p:nvPr/>
            </p:nvSpPr>
            <p:spPr>
              <a:xfrm rot="2702936">
                <a:off x="2184243" y="-406372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  <p:sp>
            <p:nvSpPr>
              <p:cNvPr id="113" name="Google Shape;113;p4"/>
              <p:cNvSpPr/>
              <p:nvPr/>
            </p:nvSpPr>
            <p:spPr>
              <a:xfrm rot="8102936">
                <a:off x="2179151" y="-406374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</p:grpSp>
      </p:grpSp>
      <p:sp>
        <p:nvSpPr>
          <p:cNvPr id="114" name="Google Shape;114;p4"/>
          <p:cNvSpPr txBox="1"/>
          <p:nvPr>
            <p:ph type="subTitle" idx="1"/>
          </p:nvPr>
        </p:nvSpPr>
        <p:spPr>
          <a:xfrm>
            <a:off x="4831675" y="1302375"/>
            <a:ext cx="3173100" cy="470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2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/>
        </p:txBody>
      </p:sp>
      <p:sp>
        <p:nvSpPr>
          <p:cNvPr id="115" name="Google Shape;115;p4"/>
          <p:cNvSpPr txBox="1"/>
          <p:nvPr>
            <p:ph type="body" idx="2"/>
          </p:nvPr>
        </p:nvSpPr>
        <p:spPr>
          <a:xfrm>
            <a:off x="4831675" y="1838450"/>
            <a:ext cx="3173100" cy="1583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rtl="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rtl="0"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/>
        </p:txBody>
      </p:sp>
      <p:sp>
        <p:nvSpPr>
          <p:cNvPr id="116" name="Google Shape;116;p4"/>
          <p:cNvSpPr txBox="1"/>
          <p:nvPr>
            <p:ph type="subTitle" idx="3"/>
          </p:nvPr>
        </p:nvSpPr>
        <p:spPr>
          <a:xfrm>
            <a:off x="8161625" y="1302375"/>
            <a:ext cx="3173100" cy="470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2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/>
        </p:txBody>
      </p:sp>
      <p:sp>
        <p:nvSpPr>
          <p:cNvPr id="117" name="Google Shape;117;p4"/>
          <p:cNvSpPr txBox="1"/>
          <p:nvPr>
            <p:ph type="body" idx="4"/>
          </p:nvPr>
        </p:nvSpPr>
        <p:spPr>
          <a:xfrm>
            <a:off x="8161625" y="1838450"/>
            <a:ext cx="3173100" cy="1583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rtl="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rtl="0"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/>
        </p:txBody>
      </p:sp>
      <p:sp>
        <p:nvSpPr>
          <p:cNvPr id="118" name="Google Shape;118;p4"/>
          <p:cNvSpPr txBox="1"/>
          <p:nvPr>
            <p:ph type="subTitle" idx="5"/>
          </p:nvPr>
        </p:nvSpPr>
        <p:spPr>
          <a:xfrm>
            <a:off x="4831675" y="3764150"/>
            <a:ext cx="3173100" cy="470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2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/>
        </p:txBody>
      </p:sp>
      <p:sp>
        <p:nvSpPr>
          <p:cNvPr id="119" name="Google Shape;119;p4"/>
          <p:cNvSpPr txBox="1"/>
          <p:nvPr>
            <p:ph type="body" idx="6"/>
          </p:nvPr>
        </p:nvSpPr>
        <p:spPr>
          <a:xfrm>
            <a:off x="4831675" y="4300225"/>
            <a:ext cx="3173100" cy="1583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rtl="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rtl="0"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/>
        </p:txBody>
      </p:sp>
      <p:sp>
        <p:nvSpPr>
          <p:cNvPr id="120" name="Google Shape;120;p4"/>
          <p:cNvSpPr txBox="1"/>
          <p:nvPr>
            <p:ph type="subTitle" idx="7"/>
          </p:nvPr>
        </p:nvSpPr>
        <p:spPr>
          <a:xfrm>
            <a:off x="8161625" y="3764150"/>
            <a:ext cx="3173100" cy="470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2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/>
        </p:txBody>
      </p:sp>
      <p:sp>
        <p:nvSpPr>
          <p:cNvPr id="121" name="Google Shape;121;p4"/>
          <p:cNvSpPr txBox="1"/>
          <p:nvPr>
            <p:ph type="body" idx="8"/>
          </p:nvPr>
        </p:nvSpPr>
        <p:spPr>
          <a:xfrm>
            <a:off x="8161625" y="4300225"/>
            <a:ext cx="3173100" cy="1583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rtl="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rtl="0"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3 Six columns">
  <p:cSld name="CUSTOM_2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5"/>
          <p:cNvSpPr/>
          <p:nvPr/>
        </p:nvSpPr>
        <p:spPr>
          <a:xfrm>
            <a:off x="537575" y="480150"/>
            <a:ext cx="11116800" cy="58977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24" name="Google Shape;124;p5"/>
          <p:cNvSpPr/>
          <p:nvPr/>
        </p:nvSpPr>
        <p:spPr>
          <a:xfrm>
            <a:off x="537575" y="480150"/>
            <a:ext cx="11116800" cy="3363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25" name="Google Shape;125;p5"/>
          <p:cNvGrpSpPr/>
          <p:nvPr/>
        </p:nvGrpSpPr>
        <p:grpSpPr>
          <a:xfrm flipH="1">
            <a:off x="10802891" y="536725"/>
            <a:ext cx="792253" cy="230688"/>
            <a:chOff x="745813" y="1290313"/>
            <a:chExt cx="1236350" cy="360000"/>
          </a:xfrm>
        </p:grpSpPr>
        <p:sp>
          <p:nvSpPr>
            <p:cNvPr id="126" name="Google Shape;126;p5"/>
            <p:cNvSpPr/>
            <p:nvPr/>
          </p:nvSpPr>
          <p:spPr>
            <a:xfrm>
              <a:off x="74581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/>
            </a:p>
          </p:txBody>
        </p:sp>
        <p:sp>
          <p:nvSpPr>
            <p:cNvPr id="127" name="Google Shape;127;p5"/>
            <p:cNvSpPr/>
            <p:nvPr/>
          </p:nvSpPr>
          <p:spPr>
            <a:xfrm>
              <a:off x="1183988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8" name="Google Shape;128;p5"/>
            <p:cNvSpPr/>
            <p:nvPr/>
          </p:nvSpPr>
          <p:spPr>
            <a:xfrm>
              <a:off x="162216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9" name="Google Shape;129;p5"/>
            <p:cNvSpPr/>
            <p:nvPr/>
          </p:nvSpPr>
          <p:spPr>
            <a:xfrm>
              <a:off x="1255988" y="1362313"/>
              <a:ext cx="216000" cy="216000"/>
            </a:xfrm>
            <a:prstGeom prst="frame">
              <a:avLst>
                <a:gd name="adj1" fmla="val 664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30" name="Google Shape;130;p5"/>
            <p:cNvSpPr/>
            <p:nvPr/>
          </p:nvSpPr>
          <p:spPr>
            <a:xfrm>
              <a:off x="1677763" y="1554059"/>
              <a:ext cx="248400" cy="14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/>
            </a:p>
          </p:txBody>
        </p:sp>
        <p:grpSp>
          <p:nvGrpSpPr>
            <p:cNvPr id="131" name="Google Shape;131;p5"/>
            <p:cNvGrpSpPr/>
            <p:nvPr/>
          </p:nvGrpSpPr>
          <p:grpSpPr>
            <a:xfrm>
              <a:off x="832821" y="1377491"/>
              <a:ext cx="190941" cy="186000"/>
              <a:chOff x="2210355" y="-492159"/>
              <a:chExt cx="190941" cy="186000"/>
            </a:xfrm>
          </p:grpSpPr>
          <p:sp>
            <p:nvSpPr>
              <p:cNvPr id="132" name="Google Shape;132;p5"/>
              <p:cNvSpPr/>
              <p:nvPr/>
            </p:nvSpPr>
            <p:spPr>
              <a:xfrm rot="2702936">
                <a:off x="2184243" y="-406372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  <p:sp>
            <p:nvSpPr>
              <p:cNvPr id="133" name="Google Shape;133;p5"/>
              <p:cNvSpPr/>
              <p:nvPr/>
            </p:nvSpPr>
            <p:spPr>
              <a:xfrm rot="8102936">
                <a:off x="2179151" y="-406374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</p:grpSp>
      </p:grpSp>
      <p:sp>
        <p:nvSpPr>
          <p:cNvPr id="134" name="Google Shape;134;p5"/>
          <p:cNvSpPr txBox="1"/>
          <p:nvPr>
            <p:ph type="title"/>
          </p:nvPr>
        </p:nvSpPr>
        <p:spPr>
          <a:xfrm>
            <a:off x="537575" y="816450"/>
            <a:ext cx="3325800" cy="55614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35" name="Google Shape;135;p5"/>
          <p:cNvSpPr txBox="1"/>
          <p:nvPr>
            <p:ph type="body" idx="1"/>
          </p:nvPr>
        </p:nvSpPr>
        <p:spPr>
          <a:xfrm>
            <a:off x="4106925" y="2481695"/>
            <a:ext cx="3294600" cy="132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lnSpc>
                <a:spcPct val="100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36" name="Google Shape;136;p5"/>
          <p:cNvSpPr txBox="1"/>
          <p:nvPr>
            <p:ph type="body" idx="2"/>
          </p:nvPr>
        </p:nvSpPr>
        <p:spPr>
          <a:xfrm>
            <a:off x="8064850" y="2481695"/>
            <a:ext cx="3294600" cy="132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lnSpc>
                <a:spcPct val="100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37" name="Google Shape;137;p5"/>
          <p:cNvSpPr txBox="1"/>
          <p:nvPr>
            <p:ph type="body" idx="3"/>
          </p:nvPr>
        </p:nvSpPr>
        <p:spPr>
          <a:xfrm>
            <a:off x="8064850" y="4437204"/>
            <a:ext cx="3294600" cy="132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lnSpc>
                <a:spcPct val="100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38" name="Google Shape;138;p5"/>
          <p:cNvSpPr txBox="1"/>
          <p:nvPr>
            <p:ph type="title" idx="4"/>
          </p:nvPr>
        </p:nvSpPr>
        <p:spPr>
          <a:xfrm>
            <a:off x="5126875" y="1785925"/>
            <a:ext cx="2274600" cy="695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ldrich"/>
              <a:buNone/>
              <a:defRPr sz="2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39" name="Google Shape;139;p5"/>
          <p:cNvSpPr txBox="1"/>
          <p:nvPr>
            <p:ph type="title" idx="5"/>
          </p:nvPr>
        </p:nvSpPr>
        <p:spPr>
          <a:xfrm>
            <a:off x="9084850" y="1785925"/>
            <a:ext cx="2274600" cy="695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ldrich"/>
              <a:buNone/>
              <a:defRPr sz="2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40" name="Google Shape;140;p5"/>
          <p:cNvSpPr txBox="1"/>
          <p:nvPr>
            <p:ph type="title" idx="6"/>
          </p:nvPr>
        </p:nvSpPr>
        <p:spPr>
          <a:xfrm>
            <a:off x="9084850" y="3741428"/>
            <a:ext cx="2274600" cy="695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ldrich"/>
              <a:buNone/>
              <a:defRPr sz="2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41" name="Google Shape;141;p5"/>
          <p:cNvSpPr txBox="1"/>
          <p:nvPr>
            <p:ph type="body" idx="7"/>
          </p:nvPr>
        </p:nvSpPr>
        <p:spPr>
          <a:xfrm>
            <a:off x="4106925" y="4437195"/>
            <a:ext cx="3294600" cy="1322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lnSpc>
                <a:spcPct val="100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42" name="Google Shape;142;p5"/>
          <p:cNvSpPr txBox="1"/>
          <p:nvPr>
            <p:ph type="title" idx="8"/>
          </p:nvPr>
        </p:nvSpPr>
        <p:spPr>
          <a:xfrm>
            <a:off x="5126875" y="3741425"/>
            <a:ext cx="2274600" cy="695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ldrich"/>
              <a:buNone/>
              <a:defRPr sz="2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4 Section Title">
  <p:cSld name="CUSTOM_3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6"/>
          <p:cNvSpPr/>
          <p:nvPr/>
        </p:nvSpPr>
        <p:spPr>
          <a:xfrm>
            <a:off x="1494150" y="1256400"/>
            <a:ext cx="9203700" cy="4345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5" name="Google Shape;145;p6"/>
          <p:cNvSpPr txBox="1"/>
          <p:nvPr>
            <p:ph type="title"/>
          </p:nvPr>
        </p:nvSpPr>
        <p:spPr>
          <a:xfrm>
            <a:off x="2401350" y="2183500"/>
            <a:ext cx="7389300" cy="2066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ldrich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46" name="Google Shape;146;p6"/>
          <p:cNvSpPr txBox="1"/>
          <p:nvPr>
            <p:ph type="body" idx="1"/>
          </p:nvPr>
        </p:nvSpPr>
        <p:spPr>
          <a:xfrm>
            <a:off x="2401350" y="4267150"/>
            <a:ext cx="73893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ct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ctr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ctr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ctr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ct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ctr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ctr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ct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ctr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5 Two columns">
  <p:cSld name="CUSTOM_4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7"/>
          <p:cNvSpPr/>
          <p:nvPr/>
        </p:nvSpPr>
        <p:spPr>
          <a:xfrm>
            <a:off x="548838" y="1803550"/>
            <a:ext cx="5247300" cy="44784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9" name="Google Shape;149;p7"/>
          <p:cNvSpPr/>
          <p:nvPr/>
        </p:nvSpPr>
        <p:spPr>
          <a:xfrm>
            <a:off x="6502463" y="1804450"/>
            <a:ext cx="5247300" cy="44784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50" name="Google Shape;150;p7"/>
          <p:cNvSpPr/>
          <p:nvPr/>
        </p:nvSpPr>
        <p:spPr>
          <a:xfrm>
            <a:off x="6502463" y="1804450"/>
            <a:ext cx="5247300" cy="336300"/>
          </a:xfrm>
          <a:prstGeom prst="rect">
            <a:avLst/>
          </a:prstGeom>
          <a:solidFill>
            <a:schemeClr val="accent4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51" name="Google Shape;151;p7"/>
          <p:cNvGrpSpPr/>
          <p:nvPr/>
        </p:nvGrpSpPr>
        <p:grpSpPr>
          <a:xfrm flipH="1">
            <a:off x="10898129" y="1861025"/>
            <a:ext cx="792253" cy="230688"/>
            <a:chOff x="745813" y="1290313"/>
            <a:chExt cx="1236350" cy="360000"/>
          </a:xfrm>
        </p:grpSpPr>
        <p:sp>
          <p:nvSpPr>
            <p:cNvPr id="152" name="Google Shape;152;p7"/>
            <p:cNvSpPr/>
            <p:nvPr/>
          </p:nvSpPr>
          <p:spPr>
            <a:xfrm>
              <a:off x="74581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/>
            </a:p>
          </p:txBody>
        </p:sp>
        <p:sp>
          <p:nvSpPr>
            <p:cNvPr id="153" name="Google Shape;153;p7"/>
            <p:cNvSpPr/>
            <p:nvPr/>
          </p:nvSpPr>
          <p:spPr>
            <a:xfrm>
              <a:off x="1183988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4" name="Google Shape;154;p7"/>
            <p:cNvSpPr/>
            <p:nvPr/>
          </p:nvSpPr>
          <p:spPr>
            <a:xfrm>
              <a:off x="162216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5" name="Google Shape;155;p7"/>
            <p:cNvSpPr/>
            <p:nvPr/>
          </p:nvSpPr>
          <p:spPr>
            <a:xfrm>
              <a:off x="1255988" y="1362313"/>
              <a:ext cx="216000" cy="216000"/>
            </a:xfrm>
            <a:prstGeom prst="frame">
              <a:avLst>
                <a:gd name="adj1" fmla="val 664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56" name="Google Shape;156;p7"/>
            <p:cNvSpPr/>
            <p:nvPr/>
          </p:nvSpPr>
          <p:spPr>
            <a:xfrm>
              <a:off x="1677763" y="1554059"/>
              <a:ext cx="248400" cy="14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/>
            </a:p>
          </p:txBody>
        </p:sp>
        <p:grpSp>
          <p:nvGrpSpPr>
            <p:cNvPr id="157" name="Google Shape;157;p7"/>
            <p:cNvGrpSpPr/>
            <p:nvPr/>
          </p:nvGrpSpPr>
          <p:grpSpPr>
            <a:xfrm>
              <a:off x="832821" y="1377491"/>
              <a:ext cx="190941" cy="186000"/>
              <a:chOff x="2210355" y="-492159"/>
              <a:chExt cx="190941" cy="186000"/>
            </a:xfrm>
          </p:grpSpPr>
          <p:sp>
            <p:nvSpPr>
              <p:cNvPr id="158" name="Google Shape;158;p7"/>
              <p:cNvSpPr/>
              <p:nvPr/>
            </p:nvSpPr>
            <p:spPr>
              <a:xfrm rot="2702936">
                <a:off x="2184243" y="-406372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  <p:sp>
            <p:nvSpPr>
              <p:cNvPr id="159" name="Google Shape;159;p7"/>
              <p:cNvSpPr/>
              <p:nvPr/>
            </p:nvSpPr>
            <p:spPr>
              <a:xfrm rot="8102936">
                <a:off x="2179151" y="-406374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</p:grpSp>
      </p:grpSp>
      <p:sp>
        <p:nvSpPr>
          <p:cNvPr id="160" name="Google Shape;160;p7"/>
          <p:cNvSpPr txBox="1"/>
          <p:nvPr>
            <p:ph type="title"/>
          </p:nvPr>
        </p:nvSpPr>
        <p:spPr>
          <a:xfrm>
            <a:off x="548850" y="683900"/>
            <a:ext cx="112008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61" name="Google Shape;161;p7"/>
          <p:cNvSpPr txBox="1"/>
          <p:nvPr>
            <p:ph type="body" idx="1"/>
          </p:nvPr>
        </p:nvSpPr>
        <p:spPr>
          <a:xfrm>
            <a:off x="873350" y="2459704"/>
            <a:ext cx="4560000" cy="3121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62" name="Google Shape;162;p7"/>
          <p:cNvSpPr txBox="1"/>
          <p:nvPr>
            <p:ph type="body" idx="2"/>
          </p:nvPr>
        </p:nvSpPr>
        <p:spPr>
          <a:xfrm>
            <a:off x="6865242" y="2459700"/>
            <a:ext cx="4560000" cy="3121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63" name="Google Shape;163;p7"/>
          <p:cNvSpPr/>
          <p:nvPr/>
        </p:nvSpPr>
        <p:spPr>
          <a:xfrm>
            <a:off x="548838" y="1803550"/>
            <a:ext cx="5247300" cy="3363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64" name="Google Shape;164;p7"/>
          <p:cNvGrpSpPr/>
          <p:nvPr/>
        </p:nvGrpSpPr>
        <p:grpSpPr>
          <a:xfrm flipH="1">
            <a:off x="4944429" y="1860125"/>
            <a:ext cx="792253" cy="230688"/>
            <a:chOff x="745813" y="1290313"/>
            <a:chExt cx="1236350" cy="360000"/>
          </a:xfrm>
        </p:grpSpPr>
        <p:sp>
          <p:nvSpPr>
            <p:cNvPr id="165" name="Google Shape;165;p7"/>
            <p:cNvSpPr/>
            <p:nvPr/>
          </p:nvSpPr>
          <p:spPr>
            <a:xfrm>
              <a:off x="74581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/>
            </a:p>
          </p:txBody>
        </p:sp>
        <p:sp>
          <p:nvSpPr>
            <p:cNvPr id="166" name="Google Shape;166;p7"/>
            <p:cNvSpPr/>
            <p:nvPr/>
          </p:nvSpPr>
          <p:spPr>
            <a:xfrm>
              <a:off x="1183988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7" name="Google Shape;167;p7"/>
            <p:cNvSpPr/>
            <p:nvPr/>
          </p:nvSpPr>
          <p:spPr>
            <a:xfrm>
              <a:off x="162216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8" name="Google Shape;168;p7"/>
            <p:cNvSpPr/>
            <p:nvPr/>
          </p:nvSpPr>
          <p:spPr>
            <a:xfrm>
              <a:off x="1255988" y="1362313"/>
              <a:ext cx="216000" cy="216000"/>
            </a:xfrm>
            <a:prstGeom prst="frame">
              <a:avLst>
                <a:gd name="adj1" fmla="val 664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69" name="Google Shape;169;p7"/>
            <p:cNvSpPr/>
            <p:nvPr/>
          </p:nvSpPr>
          <p:spPr>
            <a:xfrm>
              <a:off x="1677763" y="1554059"/>
              <a:ext cx="248400" cy="14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/>
            </a:p>
          </p:txBody>
        </p:sp>
        <p:grpSp>
          <p:nvGrpSpPr>
            <p:cNvPr id="170" name="Google Shape;170;p7"/>
            <p:cNvGrpSpPr/>
            <p:nvPr/>
          </p:nvGrpSpPr>
          <p:grpSpPr>
            <a:xfrm>
              <a:off x="832821" y="1377491"/>
              <a:ext cx="190941" cy="186000"/>
              <a:chOff x="2210355" y="-492159"/>
              <a:chExt cx="190941" cy="186000"/>
            </a:xfrm>
          </p:grpSpPr>
          <p:sp>
            <p:nvSpPr>
              <p:cNvPr id="171" name="Google Shape;171;p7"/>
              <p:cNvSpPr/>
              <p:nvPr/>
            </p:nvSpPr>
            <p:spPr>
              <a:xfrm rot="2702936">
                <a:off x="2184243" y="-406372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  <p:sp>
            <p:nvSpPr>
              <p:cNvPr id="172" name="Google Shape;172;p7"/>
              <p:cNvSpPr/>
              <p:nvPr/>
            </p:nvSpPr>
            <p:spPr>
              <a:xfrm rot="8102936">
                <a:off x="2179151" y="-406374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</p:grp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6 One column">
  <p:cSld name="CUSTOM_5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8"/>
          <p:cNvSpPr/>
          <p:nvPr/>
        </p:nvSpPr>
        <p:spPr>
          <a:xfrm>
            <a:off x="904800" y="880500"/>
            <a:ext cx="10382400" cy="5097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75" name="Google Shape;175;p8"/>
          <p:cNvSpPr/>
          <p:nvPr/>
        </p:nvSpPr>
        <p:spPr>
          <a:xfrm>
            <a:off x="904775" y="880500"/>
            <a:ext cx="10382400" cy="33630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76" name="Google Shape;176;p8"/>
          <p:cNvGrpSpPr/>
          <p:nvPr/>
        </p:nvGrpSpPr>
        <p:grpSpPr>
          <a:xfrm flipH="1">
            <a:off x="10435616" y="937075"/>
            <a:ext cx="792253" cy="230688"/>
            <a:chOff x="745813" y="1290313"/>
            <a:chExt cx="1236350" cy="360000"/>
          </a:xfrm>
        </p:grpSpPr>
        <p:sp>
          <p:nvSpPr>
            <p:cNvPr id="177" name="Google Shape;177;p8"/>
            <p:cNvSpPr/>
            <p:nvPr/>
          </p:nvSpPr>
          <p:spPr>
            <a:xfrm>
              <a:off x="74581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/>
            </a:p>
          </p:txBody>
        </p:sp>
        <p:sp>
          <p:nvSpPr>
            <p:cNvPr id="178" name="Google Shape;178;p8"/>
            <p:cNvSpPr/>
            <p:nvPr/>
          </p:nvSpPr>
          <p:spPr>
            <a:xfrm>
              <a:off x="1183988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79" name="Google Shape;179;p8"/>
            <p:cNvSpPr/>
            <p:nvPr/>
          </p:nvSpPr>
          <p:spPr>
            <a:xfrm>
              <a:off x="162216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80" name="Google Shape;180;p8"/>
            <p:cNvSpPr/>
            <p:nvPr/>
          </p:nvSpPr>
          <p:spPr>
            <a:xfrm>
              <a:off x="1255988" y="1362313"/>
              <a:ext cx="216000" cy="216000"/>
            </a:xfrm>
            <a:prstGeom prst="frame">
              <a:avLst>
                <a:gd name="adj1" fmla="val 664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81" name="Google Shape;181;p8"/>
            <p:cNvSpPr/>
            <p:nvPr/>
          </p:nvSpPr>
          <p:spPr>
            <a:xfrm>
              <a:off x="1677763" y="1554059"/>
              <a:ext cx="248400" cy="14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/>
            </a:p>
          </p:txBody>
        </p:sp>
        <p:grpSp>
          <p:nvGrpSpPr>
            <p:cNvPr id="182" name="Google Shape;182;p8"/>
            <p:cNvGrpSpPr/>
            <p:nvPr/>
          </p:nvGrpSpPr>
          <p:grpSpPr>
            <a:xfrm>
              <a:off x="832821" y="1377491"/>
              <a:ext cx="190941" cy="186000"/>
              <a:chOff x="2210355" y="-492159"/>
              <a:chExt cx="190941" cy="186000"/>
            </a:xfrm>
          </p:grpSpPr>
          <p:sp>
            <p:nvSpPr>
              <p:cNvPr id="183" name="Google Shape;183;p8"/>
              <p:cNvSpPr/>
              <p:nvPr/>
            </p:nvSpPr>
            <p:spPr>
              <a:xfrm rot="2702936">
                <a:off x="2184243" y="-406372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  <p:sp>
            <p:nvSpPr>
              <p:cNvPr id="184" name="Google Shape;184;p8"/>
              <p:cNvSpPr/>
              <p:nvPr/>
            </p:nvSpPr>
            <p:spPr>
              <a:xfrm rot="8102936">
                <a:off x="2179151" y="-406374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</p:grpSp>
      </p:grpSp>
      <p:sp>
        <p:nvSpPr>
          <p:cNvPr id="185" name="Google Shape;185;p8"/>
          <p:cNvSpPr txBox="1"/>
          <p:nvPr>
            <p:ph type="title"/>
          </p:nvPr>
        </p:nvSpPr>
        <p:spPr>
          <a:xfrm>
            <a:off x="1231650" y="1626775"/>
            <a:ext cx="97287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86" name="Google Shape;186;p8"/>
          <p:cNvSpPr txBox="1"/>
          <p:nvPr>
            <p:ph type="body" idx="1"/>
          </p:nvPr>
        </p:nvSpPr>
        <p:spPr>
          <a:xfrm>
            <a:off x="1231650" y="2446575"/>
            <a:ext cx="9728700" cy="308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7 Big Title">
  <p:cSld name="CUSTOM_6"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9"/>
          <p:cNvSpPr/>
          <p:nvPr/>
        </p:nvSpPr>
        <p:spPr>
          <a:xfrm>
            <a:off x="904800" y="880500"/>
            <a:ext cx="10382400" cy="5097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89" name="Google Shape;189;p9"/>
          <p:cNvSpPr txBox="1"/>
          <p:nvPr>
            <p:ph type="title"/>
          </p:nvPr>
        </p:nvSpPr>
        <p:spPr>
          <a:xfrm>
            <a:off x="1492925" y="2055100"/>
            <a:ext cx="9206100" cy="3160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/>
        </p:txBody>
      </p:sp>
      <p:sp>
        <p:nvSpPr>
          <p:cNvPr id="190" name="Google Shape;190;p9"/>
          <p:cNvSpPr txBox="1"/>
          <p:nvPr>
            <p:ph type="subTitle" idx="1"/>
          </p:nvPr>
        </p:nvSpPr>
        <p:spPr>
          <a:xfrm>
            <a:off x="632875" y="5919475"/>
            <a:ext cx="11379900" cy="7179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8 Three columns">
  <p:cSld name="CUSTOM_8_1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3" name="Google Shape;193;p10"/>
          <p:cNvSpPr txBox="1"/>
          <p:nvPr>
            <p:ph type="subTitle" idx="1"/>
          </p:nvPr>
        </p:nvSpPr>
        <p:spPr>
          <a:xfrm>
            <a:off x="1189052" y="3563475"/>
            <a:ext cx="2658900" cy="606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/>
        </p:txBody>
      </p:sp>
      <p:sp>
        <p:nvSpPr>
          <p:cNvPr id="194" name="Google Shape;194;p10"/>
          <p:cNvSpPr txBox="1"/>
          <p:nvPr>
            <p:ph type="subTitle" idx="2"/>
          </p:nvPr>
        </p:nvSpPr>
        <p:spPr>
          <a:xfrm>
            <a:off x="4713302" y="3563475"/>
            <a:ext cx="2658900" cy="606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/>
        </p:txBody>
      </p:sp>
      <p:sp>
        <p:nvSpPr>
          <p:cNvPr id="195" name="Google Shape;195;p10"/>
          <p:cNvSpPr txBox="1"/>
          <p:nvPr>
            <p:ph type="subTitle" idx="3"/>
          </p:nvPr>
        </p:nvSpPr>
        <p:spPr>
          <a:xfrm>
            <a:off x="8237552" y="3563475"/>
            <a:ext cx="2658600" cy="606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/>
        </p:txBody>
      </p:sp>
      <p:sp>
        <p:nvSpPr>
          <p:cNvPr id="196" name="Google Shape;196;p10"/>
          <p:cNvSpPr txBox="1"/>
          <p:nvPr>
            <p:ph type="title"/>
          </p:nvPr>
        </p:nvSpPr>
        <p:spPr>
          <a:xfrm>
            <a:off x="1189050" y="669575"/>
            <a:ext cx="97074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97" name="Google Shape;197;p10"/>
          <p:cNvSpPr txBox="1"/>
          <p:nvPr>
            <p:ph type="body" idx="4"/>
          </p:nvPr>
        </p:nvSpPr>
        <p:spPr>
          <a:xfrm>
            <a:off x="1189050" y="4129182"/>
            <a:ext cx="2658900" cy="1664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rtl="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rtl="0"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/>
        </p:txBody>
      </p:sp>
      <p:sp>
        <p:nvSpPr>
          <p:cNvPr id="198" name="Google Shape;198;p10"/>
          <p:cNvSpPr txBox="1"/>
          <p:nvPr>
            <p:ph type="body" idx="5"/>
          </p:nvPr>
        </p:nvSpPr>
        <p:spPr>
          <a:xfrm>
            <a:off x="4713300" y="4129182"/>
            <a:ext cx="2658900" cy="1660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rtl="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rtl="0"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/>
        </p:txBody>
      </p:sp>
      <p:sp>
        <p:nvSpPr>
          <p:cNvPr id="199" name="Google Shape;199;p10"/>
          <p:cNvSpPr txBox="1"/>
          <p:nvPr>
            <p:ph type="body" idx="6"/>
          </p:nvPr>
        </p:nvSpPr>
        <p:spPr>
          <a:xfrm>
            <a:off x="8237550" y="4129182"/>
            <a:ext cx="2658900" cy="1660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rtl="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rtl="0"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/>
        </p:txBody>
      </p:sp>
      <p:sp>
        <p:nvSpPr>
          <p:cNvPr id="200" name="Google Shape;200;p10"/>
          <p:cNvSpPr/>
          <p:nvPr/>
        </p:nvSpPr>
        <p:spPr>
          <a:xfrm>
            <a:off x="0" y="0"/>
            <a:ext cx="12192000" cy="336300"/>
          </a:xfrm>
          <a:prstGeom prst="rect">
            <a:avLst/>
          </a:prstGeom>
          <a:solidFill>
            <a:schemeClr val="accent4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201" name="Google Shape;201;p10"/>
          <p:cNvGrpSpPr/>
          <p:nvPr/>
        </p:nvGrpSpPr>
        <p:grpSpPr>
          <a:xfrm flipH="1">
            <a:off x="11340441" y="56575"/>
            <a:ext cx="792253" cy="230688"/>
            <a:chOff x="745813" y="1290313"/>
            <a:chExt cx="1236350" cy="360000"/>
          </a:xfrm>
        </p:grpSpPr>
        <p:sp>
          <p:nvSpPr>
            <p:cNvPr id="202" name="Google Shape;202;p10"/>
            <p:cNvSpPr/>
            <p:nvPr/>
          </p:nvSpPr>
          <p:spPr>
            <a:xfrm>
              <a:off x="74581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/>
            </a:p>
          </p:txBody>
        </p:sp>
        <p:sp>
          <p:nvSpPr>
            <p:cNvPr id="203" name="Google Shape;203;p10"/>
            <p:cNvSpPr/>
            <p:nvPr/>
          </p:nvSpPr>
          <p:spPr>
            <a:xfrm>
              <a:off x="1183988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04" name="Google Shape;204;p10"/>
            <p:cNvSpPr/>
            <p:nvPr/>
          </p:nvSpPr>
          <p:spPr>
            <a:xfrm>
              <a:off x="162216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05" name="Google Shape;205;p10"/>
            <p:cNvSpPr/>
            <p:nvPr/>
          </p:nvSpPr>
          <p:spPr>
            <a:xfrm>
              <a:off x="1255988" y="1362313"/>
              <a:ext cx="216000" cy="216000"/>
            </a:xfrm>
            <a:prstGeom prst="frame">
              <a:avLst>
                <a:gd name="adj1" fmla="val 664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06" name="Google Shape;206;p10"/>
            <p:cNvSpPr/>
            <p:nvPr/>
          </p:nvSpPr>
          <p:spPr>
            <a:xfrm>
              <a:off x="1677763" y="1554059"/>
              <a:ext cx="248400" cy="14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/>
            </a:p>
          </p:txBody>
        </p:sp>
        <p:grpSp>
          <p:nvGrpSpPr>
            <p:cNvPr id="207" name="Google Shape;207;p10"/>
            <p:cNvGrpSpPr/>
            <p:nvPr/>
          </p:nvGrpSpPr>
          <p:grpSpPr>
            <a:xfrm>
              <a:off x="832821" y="1377491"/>
              <a:ext cx="190941" cy="186000"/>
              <a:chOff x="2210355" y="-492159"/>
              <a:chExt cx="190941" cy="186000"/>
            </a:xfrm>
          </p:grpSpPr>
          <p:sp>
            <p:nvSpPr>
              <p:cNvPr id="208" name="Google Shape;208;p10"/>
              <p:cNvSpPr/>
              <p:nvPr/>
            </p:nvSpPr>
            <p:spPr>
              <a:xfrm rot="2702936">
                <a:off x="2184243" y="-406372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  <p:sp>
            <p:nvSpPr>
              <p:cNvPr id="209" name="Google Shape;209;p10"/>
              <p:cNvSpPr/>
              <p:nvPr/>
            </p:nvSpPr>
            <p:spPr>
              <a:xfrm rot="8102936">
                <a:off x="2179151" y="-406374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 rot="-5400000">
            <a:off x="2688684" y="-2690838"/>
            <a:ext cx="6817129" cy="12194497"/>
          </a:xfrm>
          <a:custGeom>
            <a:avLst/>
            <a:gdLst/>
            <a:ahLst/>
            <a:cxnLst/>
            <a:rect l="l" t="t" r="r" b="b"/>
            <a:pathLst>
              <a:path w="7119717" h="12539329" extrusionOk="0">
                <a:moveTo>
                  <a:pt x="583070" y="12004282"/>
                </a:moveTo>
                <a:lnTo>
                  <a:pt x="246697" y="12004282"/>
                </a:lnTo>
                <a:lnTo>
                  <a:pt x="246697" y="12354830"/>
                </a:lnTo>
                <a:lnTo>
                  <a:pt x="583070" y="12354830"/>
                </a:lnTo>
                <a:close/>
                <a:moveTo>
                  <a:pt x="583070" y="11639155"/>
                </a:moveTo>
                <a:lnTo>
                  <a:pt x="246697" y="11639155"/>
                </a:lnTo>
                <a:lnTo>
                  <a:pt x="246697" y="11989703"/>
                </a:lnTo>
                <a:lnTo>
                  <a:pt x="583070" y="11989703"/>
                </a:lnTo>
                <a:close/>
                <a:moveTo>
                  <a:pt x="583070" y="11274028"/>
                </a:moveTo>
                <a:lnTo>
                  <a:pt x="246697" y="11274028"/>
                </a:lnTo>
                <a:lnTo>
                  <a:pt x="246697" y="11624575"/>
                </a:lnTo>
                <a:lnTo>
                  <a:pt x="583070" y="11624575"/>
                </a:lnTo>
                <a:close/>
                <a:moveTo>
                  <a:pt x="583070" y="10908900"/>
                </a:moveTo>
                <a:lnTo>
                  <a:pt x="246697" y="10908900"/>
                </a:lnTo>
                <a:lnTo>
                  <a:pt x="246697" y="11259448"/>
                </a:lnTo>
                <a:lnTo>
                  <a:pt x="583070" y="11259448"/>
                </a:lnTo>
                <a:close/>
                <a:moveTo>
                  <a:pt x="583070" y="10543772"/>
                </a:moveTo>
                <a:lnTo>
                  <a:pt x="246697" y="10543772"/>
                </a:lnTo>
                <a:lnTo>
                  <a:pt x="246697" y="10894320"/>
                </a:lnTo>
                <a:lnTo>
                  <a:pt x="583070" y="10894320"/>
                </a:lnTo>
                <a:close/>
                <a:moveTo>
                  <a:pt x="583070" y="10178645"/>
                </a:moveTo>
                <a:lnTo>
                  <a:pt x="246697" y="10178645"/>
                </a:lnTo>
                <a:lnTo>
                  <a:pt x="246697" y="10529192"/>
                </a:lnTo>
                <a:lnTo>
                  <a:pt x="583070" y="10529192"/>
                </a:lnTo>
                <a:close/>
                <a:moveTo>
                  <a:pt x="583070" y="9813518"/>
                </a:moveTo>
                <a:lnTo>
                  <a:pt x="246697" y="9813518"/>
                </a:lnTo>
                <a:lnTo>
                  <a:pt x="246697" y="10164065"/>
                </a:lnTo>
                <a:lnTo>
                  <a:pt x="583070" y="10164065"/>
                </a:lnTo>
                <a:close/>
                <a:moveTo>
                  <a:pt x="583070" y="9448390"/>
                </a:moveTo>
                <a:lnTo>
                  <a:pt x="246697" y="9448390"/>
                </a:lnTo>
                <a:lnTo>
                  <a:pt x="246697" y="9798938"/>
                </a:lnTo>
                <a:lnTo>
                  <a:pt x="583070" y="9798938"/>
                </a:lnTo>
                <a:close/>
                <a:moveTo>
                  <a:pt x="583070" y="9083262"/>
                </a:moveTo>
                <a:lnTo>
                  <a:pt x="246697" y="9083262"/>
                </a:lnTo>
                <a:lnTo>
                  <a:pt x="246697" y="9433810"/>
                </a:lnTo>
                <a:lnTo>
                  <a:pt x="583070" y="9433810"/>
                </a:lnTo>
                <a:close/>
                <a:moveTo>
                  <a:pt x="583070" y="8718135"/>
                </a:moveTo>
                <a:lnTo>
                  <a:pt x="246697" y="8718135"/>
                </a:lnTo>
                <a:lnTo>
                  <a:pt x="246697" y="9068682"/>
                </a:lnTo>
                <a:lnTo>
                  <a:pt x="583070" y="9068682"/>
                </a:lnTo>
                <a:close/>
                <a:moveTo>
                  <a:pt x="583070" y="8353008"/>
                </a:moveTo>
                <a:lnTo>
                  <a:pt x="246697" y="8353008"/>
                </a:lnTo>
                <a:lnTo>
                  <a:pt x="246697" y="8703555"/>
                </a:lnTo>
                <a:lnTo>
                  <a:pt x="583070" y="8703555"/>
                </a:lnTo>
                <a:close/>
                <a:moveTo>
                  <a:pt x="583070" y="7987881"/>
                </a:moveTo>
                <a:lnTo>
                  <a:pt x="246697" y="7987881"/>
                </a:lnTo>
                <a:lnTo>
                  <a:pt x="246697" y="8338428"/>
                </a:lnTo>
                <a:lnTo>
                  <a:pt x="583070" y="8338428"/>
                </a:lnTo>
                <a:close/>
                <a:moveTo>
                  <a:pt x="583070" y="7622754"/>
                </a:moveTo>
                <a:lnTo>
                  <a:pt x="246697" y="7622754"/>
                </a:lnTo>
                <a:lnTo>
                  <a:pt x="246697" y="7973301"/>
                </a:lnTo>
                <a:lnTo>
                  <a:pt x="583070" y="7973301"/>
                </a:lnTo>
                <a:close/>
                <a:moveTo>
                  <a:pt x="583070" y="7257625"/>
                </a:moveTo>
                <a:lnTo>
                  <a:pt x="246697" y="7257625"/>
                </a:lnTo>
                <a:lnTo>
                  <a:pt x="246697" y="7608174"/>
                </a:lnTo>
                <a:lnTo>
                  <a:pt x="583070" y="7608174"/>
                </a:lnTo>
                <a:close/>
                <a:moveTo>
                  <a:pt x="583070" y="6892501"/>
                </a:moveTo>
                <a:lnTo>
                  <a:pt x="246697" y="6892501"/>
                </a:lnTo>
                <a:lnTo>
                  <a:pt x="246697" y="7243044"/>
                </a:lnTo>
                <a:lnTo>
                  <a:pt x="583070" y="7243044"/>
                </a:lnTo>
                <a:close/>
                <a:moveTo>
                  <a:pt x="583070" y="6527374"/>
                </a:moveTo>
                <a:lnTo>
                  <a:pt x="246697" y="6527374"/>
                </a:lnTo>
                <a:lnTo>
                  <a:pt x="246697" y="6877920"/>
                </a:lnTo>
                <a:lnTo>
                  <a:pt x="583070" y="6877920"/>
                </a:lnTo>
                <a:close/>
                <a:moveTo>
                  <a:pt x="583070" y="6187383"/>
                </a:moveTo>
                <a:lnTo>
                  <a:pt x="246698" y="6187383"/>
                </a:lnTo>
                <a:lnTo>
                  <a:pt x="246698" y="6357302"/>
                </a:lnTo>
                <a:lnTo>
                  <a:pt x="246697" y="6357302"/>
                </a:lnTo>
                <a:lnTo>
                  <a:pt x="246697" y="6512794"/>
                </a:lnTo>
                <a:lnTo>
                  <a:pt x="583070" y="6512794"/>
                </a:lnTo>
                <a:close/>
                <a:moveTo>
                  <a:pt x="583071" y="5822255"/>
                </a:moveTo>
                <a:lnTo>
                  <a:pt x="246698" y="5822255"/>
                </a:lnTo>
                <a:lnTo>
                  <a:pt x="246698" y="6172803"/>
                </a:lnTo>
                <a:lnTo>
                  <a:pt x="583071" y="6172803"/>
                </a:lnTo>
                <a:close/>
                <a:moveTo>
                  <a:pt x="583071" y="5457129"/>
                </a:moveTo>
                <a:lnTo>
                  <a:pt x="246698" y="5457129"/>
                </a:lnTo>
                <a:lnTo>
                  <a:pt x="246698" y="5807676"/>
                </a:lnTo>
                <a:lnTo>
                  <a:pt x="583071" y="5807676"/>
                </a:lnTo>
                <a:close/>
                <a:moveTo>
                  <a:pt x="583071" y="5092001"/>
                </a:moveTo>
                <a:lnTo>
                  <a:pt x="246698" y="5092001"/>
                </a:lnTo>
                <a:lnTo>
                  <a:pt x="246698" y="5442548"/>
                </a:lnTo>
                <a:lnTo>
                  <a:pt x="583071" y="5442548"/>
                </a:lnTo>
                <a:close/>
                <a:moveTo>
                  <a:pt x="583071" y="4726873"/>
                </a:moveTo>
                <a:lnTo>
                  <a:pt x="246698" y="4726873"/>
                </a:lnTo>
                <a:lnTo>
                  <a:pt x="246698" y="5077421"/>
                </a:lnTo>
                <a:lnTo>
                  <a:pt x="583071" y="5077421"/>
                </a:lnTo>
                <a:close/>
                <a:moveTo>
                  <a:pt x="583071" y="4361745"/>
                </a:moveTo>
                <a:lnTo>
                  <a:pt x="246698" y="4361745"/>
                </a:lnTo>
                <a:lnTo>
                  <a:pt x="246698" y="4712293"/>
                </a:lnTo>
                <a:lnTo>
                  <a:pt x="583071" y="4712293"/>
                </a:lnTo>
                <a:close/>
                <a:moveTo>
                  <a:pt x="583071" y="3996618"/>
                </a:moveTo>
                <a:lnTo>
                  <a:pt x="246698" y="3996618"/>
                </a:lnTo>
                <a:lnTo>
                  <a:pt x="246698" y="4347165"/>
                </a:lnTo>
                <a:lnTo>
                  <a:pt x="583071" y="4347165"/>
                </a:lnTo>
                <a:close/>
                <a:moveTo>
                  <a:pt x="583071" y="3631491"/>
                </a:moveTo>
                <a:lnTo>
                  <a:pt x="246698" y="3631491"/>
                </a:lnTo>
                <a:lnTo>
                  <a:pt x="246698" y="3982038"/>
                </a:lnTo>
                <a:lnTo>
                  <a:pt x="583071" y="3982038"/>
                </a:lnTo>
                <a:close/>
                <a:moveTo>
                  <a:pt x="583071" y="3266363"/>
                </a:moveTo>
                <a:lnTo>
                  <a:pt x="246698" y="3266363"/>
                </a:lnTo>
                <a:lnTo>
                  <a:pt x="246698" y="3616911"/>
                </a:lnTo>
                <a:lnTo>
                  <a:pt x="583071" y="3616911"/>
                </a:lnTo>
                <a:close/>
                <a:moveTo>
                  <a:pt x="583071" y="2901235"/>
                </a:moveTo>
                <a:lnTo>
                  <a:pt x="246698" y="2901235"/>
                </a:lnTo>
                <a:lnTo>
                  <a:pt x="246698" y="3251783"/>
                </a:lnTo>
                <a:lnTo>
                  <a:pt x="583071" y="3251783"/>
                </a:lnTo>
                <a:close/>
                <a:moveTo>
                  <a:pt x="583071" y="2536108"/>
                </a:moveTo>
                <a:lnTo>
                  <a:pt x="246698" y="2536108"/>
                </a:lnTo>
                <a:lnTo>
                  <a:pt x="246698" y="2886655"/>
                </a:lnTo>
                <a:lnTo>
                  <a:pt x="583071" y="2886655"/>
                </a:lnTo>
                <a:close/>
                <a:moveTo>
                  <a:pt x="583071" y="2170981"/>
                </a:moveTo>
                <a:lnTo>
                  <a:pt x="246698" y="2170981"/>
                </a:lnTo>
                <a:lnTo>
                  <a:pt x="246698" y="2521528"/>
                </a:lnTo>
                <a:lnTo>
                  <a:pt x="583071" y="2521528"/>
                </a:lnTo>
                <a:close/>
                <a:moveTo>
                  <a:pt x="583071" y="1805854"/>
                </a:moveTo>
                <a:lnTo>
                  <a:pt x="246698" y="1805854"/>
                </a:lnTo>
                <a:lnTo>
                  <a:pt x="246698" y="2156401"/>
                </a:lnTo>
                <a:lnTo>
                  <a:pt x="583071" y="2156401"/>
                </a:lnTo>
                <a:close/>
                <a:moveTo>
                  <a:pt x="583071" y="1440727"/>
                </a:moveTo>
                <a:lnTo>
                  <a:pt x="246698" y="1440727"/>
                </a:lnTo>
                <a:lnTo>
                  <a:pt x="246698" y="1791274"/>
                </a:lnTo>
                <a:lnTo>
                  <a:pt x="583071" y="1791274"/>
                </a:lnTo>
                <a:close/>
                <a:moveTo>
                  <a:pt x="583071" y="1075598"/>
                </a:moveTo>
                <a:lnTo>
                  <a:pt x="246698" y="1075598"/>
                </a:lnTo>
                <a:lnTo>
                  <a:pt x="246698" y="1426147"/>
                </a:lnTo>
                <a:lnTo>
                  <a:pt x="583071" y="1426147"/>
                </a:lnTo>
                <a:close/>
                <a:moveTo>
                  <a:pt x="583071" y="710474"/>
                </a:moveTo>
                <a:lnTo>
                  <a:pt x="246698" y="710474"/>
                </a:lnTo>
                <a:lnTo>
                  <a:pt x="246698" y="1061017"/>
                </a:lnTo>
                <a:lnTo>
                  <a:pt x="583071" y="1061017"/>
                </a:lnTo>
                <a:close/>
                <a:moveTo>
                  <a:pt x="583071" y="345347"/>
                </a:moveTo>
                <a:lnTo>
                  <a:pt x="246698" y="345347"/>
                </a:lnTo>
                <a:lnTo>
                  <a:pt x="246698" y="695893"/>
                </a:lnTo>
                <a:lnTo>
                  <a:pt x="583071" y="695893"/>
                </a:lnTo>
                <a:close/>
                <a:moveTo>
                  <a:pt x="934659" y="12004282"/>
                </a:moveTo>
                <a:lnTo>
                  <a:pt x="598290" y="12004282"/>
                </a:lnTo>
                <a:lnTo>
                  <a:pt x="598290" y="12354830"/>
                </a:lnTo>
                <a:lnTo>
                  <a:pt x="934659" y="12354830"/>
                </a:lnTo>
                <a:close/>
                <a:moveTo>
                  <a:pt x="934659" y="11639155"/>
                </a:moveTo>
                <a:lnTo>
                  <a:pt x="598290" y="11639155"/>
                </a:lnTo>
                <a:lnTo>
                  <a:pt x="598290" y="11989703"/>
                </a:lnTo>
                <a:lnTo>
                  <a:pt x="934659" y="11989703"/>
                </a:lnTo>
                <a:close/>
                <a:moveTo>
                  <a:pt x="934659" y="11274028"/>
                </a:moveTo>
                <a:lnTo>
                  <a:pt x="598290" y="11274028"/>
                </a:lnTo>
                <a:lnTo>
                  <a:pt x="598290" y="11624575"/>
                </a:lnTo>
                <a:lnTo>
                  <a:pt x="934659" y="11624575"/>
                </a:lnTo>
                <a:close/>
                <a:moveTo>
                  <a:pt x="934659" y="10908900"/>
                </a:moveTo>
                <a:lnTo>
                  <a:pt x="598290" y="10908900"/>
                </a:lnTo>
                <a:lnTo>
                  <a:pt x="598290" y="11259448"/>
                </a:lnTo>
                <a:lnTo>
                  <a:pt x="934659" y="11259448"/>
                </a:lnTo>
                <a:close/>
                <a:moveTo>
                  <a:pt x="934659" y="10543772"/>
                </a:moveTo>
                <a:lnTo>
                  <a:pt x="598290" y="10543772"/>
                </a:lnTo>
                <a:lnTo>
                  <a:pt x="598290" y="10894320"/>
                </a:lnTo>
                <a:lnTo>
                  <a:pt x="934659" y="10894320"/>
                </a:lnTo>
                <a:close/>
                <a:moveTo>
                  <a:pt x="934659" y="10178645"/>
                </a:moveTo>
                <a:lnTo>
                  <a:pt x="598290" y="10178645"/>
                </a:lnTo>
                <a:lnTo>
                  <a:pt x="598290" y="10529192"/>
                </a:lnTo>
                <a:lnTo>
                  <a:pt x="934659" y="10529192"/>
                </a:lnTo>
                <a:close/>
                <a:moveTo>
                  <a:pt x="934659" y="9813518"/>
                </a:moveTo>
                <a:lnTo>
                  <a:pt x="598290" y="9813518"/>
                </a:lnTo>
                <a:lnTo>
                  <a:pt x="598290" y="10164065"/>
                </a:lnTo>
                <a:lnTo>
                  <a:pt x="934659" y="10164065"/>
                </a:lnTo>
                <a:close/>
                <a:moveTo>
                  <a:pt x="934659" y="9448390"/>
                </a:moveTo>
                <a:lnTo>
                  <a:pt x="598290" y="9448390"/>
                </a:lnTo>
                <a:lnTo>
                  <a:pt x="598290" y="9798938"/>
                </a:lnTo>
                <a:lnTo>
                  <a:pt x="934659" y="9798938"/>
                </a:lnTo>
                <a:close/>
                <a:moveTo>
                  <a:pt x="934659" y="9083262"/>
                </a:moveTo>
                <a:lnTo>
                  <a:pt x="598290" y="9083262"/>
                </a:lnTo>
                <a:lnTo>
                  <a:pt x="598290" y="9433810"/>
                </a:lnTo>
                <a:lnTo>
                  <a:pt x="934659" y="9433810"/>
                </a:lnTo>
                <a:close/>
                <a:moveTo>
                  <a:pt x="934659" y="8718135"/>
                </a:moveTo>
                <a:lnTo>
                  <a:pt x="598290" y="8718135"/>
                </a:lnTo>
                <a:lnTo>
                  <a:pt x="598290" y="9068682"/>
                </a:lnTo>
                <a:lnTo>
                  <a:pt x="934659" y="9068682"/>
                </a:lnTo>
                <a:close/>
                <a:moveTo>
                  <a:pt x="934659" y="8353008"/>
                </a:moveTo>
                <a:lnTo>
                  <a:pt x="598290" y="8353008"/>
                </a:lnTo>
                <a:lnTo>
                  <a:pt x="598290" y="8703555"/>
                </a:lnTo>
                <a:lnTo>
                  <a:pt x="934659" y="8703555"/>
                </a:lnTo>
                <a:close/>
                <a:moveTo>
                  <a:pt x="934659" y="7987881"/>
                </a:moveTo>
                <a:lnTo>
                  <a:pt x="598290" y="7987881"/>
                </a:lnTo>
                <a:lnTo>
                  <a:pt x="598290" y="8338428"/>
                </a:lnTo>
                <a:lnTo>
                  <a:pt x="934659" y="8338428"/>
                </a:lnTo>
                <a:close/>
                <a:moveTo>
                  <a:pt x="934659" y="7622754"/>
                </a:moveTo>
                <a:lnTo>
                  <a:pt x="598290" y="7622754"/>
                </a:lnTo>
                <a:lnTo>
                  <a:pt x="598290" y="7973301"/>
                </a:lnTo>
                <a:lnTo>
                  <a:pt x="934659" y="7973301"/>
                </a:lnTo>
                <a:close/>
                <a:moveTo>
                  <a:pt x="934659" y="7257625"/>
                </a:moveTo>
                <a:lnTo>
                  <a:pt x="598290" y="7257625"/>
                </a:lnTo>
                <a:lnTo>
                  <a:pt x="598290" y="7608174"/>
                </a:lnTo>
                <a:lnTo>
                  <a:pt x="934659" y="7608174"/>
                </a:lnTo>
                <a:close/>
                <a:moveTo>
                  <a:pt x="934659" y="6892501"/>
                </a:moveTo>
                <a:lnTo>
                  <a:pt x="598290" y="6892501"/>
                </a:lnTo>
                <a:lnTo>
                  <a:pt x="598290" y="7243044"/>
                </a:lnTo>
                <a:lnTo>
                  <a:pt x="934659" y="7243044"/>
                </a:lnTo>
                <a:close/>
                <a:moveTo>
                  <a:pt x="934659" y="6527374"/>
                </a:moveTo>
                <a:lnTo>
                  <a:pt x="598290" y="6527374"/>
                </a:lnTo>
                <a:lnTo>
                  <a:pt x="598290" y="6877920"/>
                </a:lnTo>
                <a:lnTo>
                  <a:pt x="934659" y="6877920"/>
                </a:lnTo>
                <a:close/>
                <a:moveTo>
                  <a:pt x="934659" y="6187383"/>
                </a:moveTo>
                <a:lnTo>
                  <a:pt x="598291" y="6187383"/>
                </a:lnTo>
                <a:lnTo>
                  <a:pt x="598291" y="6357302"/>
                </a:lnTo>
                <a:lnTo>
                  <a:pt x="598290" y="6357302"/>
                </a:lnTo>
                <a:lnTo>
                  <a:pt x="598290" y="6512794"/>
                </a:lnTo>
                <a:lnTo>
                  <a:pt x="934659" y="6512794"/>
                </a:lnTo>
                <a:close/>
                <a:moveTo>
                  <a:pt x="934660" y="5822255"/>
                </a:moveTo>
                <a:lnTo>
                  <a:pt x="598291" y="5822255"/>
                </a:lnTo>
                <a:lnTo>
                  <a:pt x="598291" y="6172803"/>
                </a:lnTo>
                <a:lnTo>
                  <a:pt x="934660" y="6172803"/>
                </a:lnTo>
                <a:close/>
                <a:moveTo>
                  <a:pt x="934660" y="5457129"/>
                </a:moveTo>
                <a:lnTo>
                  <a:pt x="598291" y="5457129"/>
                </a:lnTo>
                <a:lnTo>
                  <a:pt x="598291" y="5807676"/>
                </a:lnTo>
                <a:lnTo>
                  <a:pt x="934660" y="5807676"/>
                </a:lnTo>
                <a:close/>
                <a:moveTo>
                  <a:pt x="934660" y="5092001"/>
                </a:moveTo>
                <a:lnTo>
                  <a:pt x="598291" y="5092001"/>
                </a:lnTo>
                <a:lnTo>
                  <a:pt x="598291" y="5442548"/>
                </a:lnTo>
                <a:lnTo>
                  <a:pt x="934660" y="5442548"/>
                </a:lnTo>
                <a:close/>
                <a:moveTo>
                  <a:pt x="934660" y="4726873"/>
                </a:moveTo>
                <a:lnTo>
                  <a:pt x="598291" y="4726873"/>
                </a:lnTo>
                <a:lnTo>
                  <a:pt x="598291" y="5077421"/>
                </a:lnTo>
                <a:lnTo>
                  <a:pt x="934660" y="5077421"/>
                </a:lnTo>
                <a:close/>
                <a:moveTo>
                  <a:pt x="934660" y="4361745"/>
                </a:moveTo>
                <a:lnTo>
                  <a:pt x="598291" y="4361745"/>
                </a:lnTo>
                <a:lnTo>
                  <a:pt x="598291" y="4712293"/>
                </a:lnTo>
                <a:lnTo>
                  <a:pt x="934660" y="4712293"/>
                </a:lnTo>
                <a:close/>
                <a:moveTo>
                  <a:pt x="934660" y="3996618"/>
                </a:moveTo>
                <a:lnTo>
                  <a:pt x="598291" y="3996618"/>
                </a:lnTo>
                <a:lnTo>
                  <a:pt x="598291" y="4347165"/>
                </a:lnTo>
                <a:lnTo>
                  <a:pt x="934660" y="4347165"/>
                </a:lnTo>
                <a:close/>
                <a:moveTo>
                  <a:pt x="934660" y="3631491"/>
                </a:moveTo>
                <a:lnTo>
                  <a:pt x="598291" y="3631491"/>
                </a:lnTo>
                <a:lnTo>
                  <a:pt x="598291" y="3982038"/>
                </a:lnTo>
                <a:lnTo>
                  <a:pt x="934660" y="3982038"/>
                </a:lnTo>
                <a:close/>
                <a:moveTo>
                  <a:pt x="934660" y="3266363"/>
                </a:moveTo>
                <a:lnTo>
                  <a:pt x="598291" y="3266363"/>
                </a:lnTo>
                <a:lnTo>
                  <a:pt x="598291" y="3616911"/>
                </a:lnTo>
                <a:lnTo>
                  <a:pt x="934660" y="3616911"/>
                </a:lnTo>
                <a:close/>
                <a:moveTo>
                  <a:pt x="934660" y="2901235"/>
                </a:moveTo>
                <a:lnTo>
                  <a:pt x="598291" y="2901235"/>
                </a:lnTo>
                <a:lnTo>
                  <a:pt x="598291" y="3251783"/>
                </a:lnTo>
                <a:lnTo>
                  <a:pt x="934660" y="3251783"/>
                </a:lnTo>
                <a:close/>
                <a:moveTo>
                  <a:pt x="934660" y="2536108"/>
                </a:moveTo>
                <a:lnTo>
                  <a:pt x="598291" y="2536108"/>
                </a:lnTo>
                <a:lnTo>
                  <a:pt x="598291" y="2886655"/>
                </a:lnTo>
                <a:lnTo>
                  <a:pt x="934660" y="2886655"/>
                </a:lnTo>
                <a:close/>
                <a:moveTo>
                  <a:pt x="934660" y="2170981"/>
                </a:moveTo>
                <a:lnTo>
                  <a:pt x="598291" y="2170981"/>
                </a:lnTo>
                <a:lnTo>
                  <a:pt x="598291" y="2521528"/>
                </a:lnTo>
                <a:lnTo>
                  <a:pt x="934660" y="2521528"/>
                </a:lnTo>
                <a:close/>
                <a:moveTo>
                  <a:pt x="934660" y="1805854"/>
                </a:moveTo>
                <a:lnTo>
                  <a:pt x="598291" y="1805854"/>
                </a:lnTo>
                <a:lnTo>
                  <a:pt x="598291" y="2156401"/>
                </a:lnTo>
                <a:lnTo>
                  <a:pt x="934660" y="2156401"/>
                </a:lnTo>
                <a:close/>
                <a:moveTo>
                  <a:pt x="934660" y="1440727"/>
                </a:moveTo>
                <a:lnTo>
                  <a:pt x="598291" y="1440727"/>
                </a:lnTo>
                <a:lnTo>
                  <a:pt x="598291" y="1791274"/>
                </a:lnTo>
                <a:lnTo>
                  <a:pt x="934660" y="1791274"/>
                </a:lnTo>
                <a:close/>
                <a:moveTo>
                  <a:pt x="934660" y="1075598"/>
                </a:moveTo>
                <a:lnTo>
                  <a:pt x="598291" y="1075598"/>
                </a:lnTo>
                <a:lnTo>
                  <a:pt x="598291" y="1426147"/>
                </a:lnTo>
                <a:lnTo>
                  <a:pt x="934660" y="1426147"/>
                </a:lnTo>
                <a:close/>
                <a:moveTo>
                  <a:pt x="934660" y="710474"/>
                </a:moveTo>
                <a:lnTo>
                  <a:pt x="598291" y="710474"/>
                </a:lnTo>
                <a:lnTo>
                  <a:pt x="598291" y="1061017"/>
                </a:lnTo>
                <a:lnTo>
                  <a:pt x="934660" y="1061017"/>
                </a:lnTo>
                <a:close/>
                <a:moveTo>
                  <a:pt x="934660" y="345347"/>
                </a:moveTo>
                <a:lnTo>
                  <a:pt x="598291" y="345347"/>
                </a:lnTo>
                <a:lnTo>
                  <a:pt x="598291" y="695893"/>
                </a:lnTo>
                <a:lnTo>
                  <a:pt x="934660" y="695893"/>
                </a:lnTo>
                <a:close/>
                <a:moveTo>
                  <a:pt x="1286249" y="12004282"/>
                </a:moveTo>
                <a:lnTo>
                  <a:pt x="949879" y="12004282"/>
                </a:lnTo>
                <a:lnTo>
                  <a:pt x="949879" y="12354830"/>
                </a:lnTo>
                <a:lnTo>
                  <a:pt x="1286249" y="12354830"/>
                </a:lnTo>
                <a:close/>
                <a:moveTo>
                  <a:pt x="1286249" y="11639155"/>
                </a:moveTo>
                <a:lnTo>
                  <a:pt x="949879" y="11639155"/>
                </a:lnTo>
                <a:lnTo>
                  <a:pt x="949879" y="11989703"/>
                </a:lnTo>
                <a:lnTo>
                  <a:pt x="1286249" y="11989703"/>
                </a:lnTo>
                <a:close/>
                <a:moveTo>
                  <a:pt x="1286249" y="11274028"/>
                </a:moveTo>
                <a:lnTo>
                  <a:pt x="949879" y="11274028"/>
                </a:lnTo>
                <a:lnTo>
                  <a:pt x="949879" y="11624575"/>
                </a:lnTo>
                <a:lnTo>
                  <a:pt x="1286249" y="11624575"/>
                </a:lnTo>
                <a:close/>
                <a:moveTo>
                  <a:pt x="1286249" y="10908900"/>
                </a:moveTo>
                <a:lnTo>
                  <a:pt x="949879" y="10908900"/>
                </a:lnTo>
                <a:lnTo>
                  <a:pt x="949879" y="11259448"/>
                </a:lnTo>
                <a:lnTo>
                  <a:pt x="1286249" y="11259448"/>
                </a:lnTo>
                <a:close/>
                <a:moveTo>
                  <a:pt x="1286249" y="10543772"/>
                </a:moveTo>
                <a:lnTo>
                  <a:pt x="949879" y="10543772"/>
                </a:lnTo>
                <a:lnTo>
                  <a:pt x="949879" y="10894320"/>
                </a:lnTo>
                <a:lnTo>
                  <a:pt x="1286249" y="10894320"/>
                </a:lnTo>
                <a:close/>
                <a:moveTo>
                  <a:pt x="1286249" y="10178645"/>
                </a:moveTo>
                <a:lnTo>
                  <a:pt x="949879" y="10178645"/>
                </a:lnTo>
                <a:lnTo>
                  <a:pt x="949879" y="10529192"/>
                </a:lnTo>
                <a:lnTo>
                  <a:pt x="1286249" y="10529192"/>
                </a:lnTo>
                <a:close/>
                <a:moveTo>
                  <a:pt x="1286249" y="9813518"/>
                </a:moveTo>
                <a:lnTo>
                  <a:pt x="949880" y="9813518"/>
                </a:lnTo>
                <a:lnTo>
                  <a:pt x="949879" y="10164065"/>
                </a:lnTo>
                <a:lnTo>
                  <a:pt x="1286249" y="10164065"/>
                </a:lnTo>
                <a:close/>
                <a:moveTo>
                  <a:pt x="1286249" y="9448390"/>
                </a:moveTo>
                <a:lnTo>
                  <a:pt x="949880" y="9448390"/>
                </a:lnTo>
                <a:lnTo>
                  <a:pt x="949880" y="9798938"/>
                </a:lnTo>
                <a:lnTo>
                  <a:pt x="1286249" y="9798938"/>
                </a:lnTo>
                <a:close/>
                <a:moveTo>
                  <a:pt x="1286249" y="9083262"/>
                </a:moveTo>
                <a:lnTo>
                  <a:pt x="949880" y="9083262"/>
                </a:lnTo>
                <a:lnTo>
                  <a:pt x="949880" y="9433810"/>
                </a:lnTo>
                <a:lnTo>
                  <a:pt x="1286249" y="9433810"/>
                </a:lnTo>
                <a:close/>
                <a:moveTo>
                  <a:pt x="1286249" y="8718135"/>
                </a:moveTo>
                <a:lnTo>
                  <a:pt x="949880" y="8718135"/>
                </a:lnTo>
                <a:lnTo>
                  <a:pt x="949880" y="9068682"/>
                </a:lnTo>
                <a:lnTo>
                  <a:pt x="1286249" y="9068682"/>
                </a:lnTo>
                <a:close/>
                <a:moveTo>
                  <a:pt x="1286249" y="8353008"/>
                </a:moveTo>
                <a:lnTo>
                  <a:pt x="949880" y="8353008"/>
                </a:lnTo>
                <a:lnTo>
                  <a:pt x="949880" y="8703555"/>
                </a:lnTo>
                <a:lnTo>
                  <a:pt x="1286249" y="8703555"/>
                </a:lnTo>
                <a:close/>
                <a:moveTo>
                  <a:pt x="1286249" y="7987881"/>
                </a:moveTo>
                <a:lnTo>
                  <a:pt x="949880" y="7987881"/>
                </a:lnTo>
                <a:lnTo>
                  <a:pt x="949880" y="8338428"/>
                </a:lnTo>
                <a:lnTo>
                  <a:pt x="1286249" y="8338428"/>
                </a:lnTo>
                <a:close/>
                <a:moveTo>
                  <a:pt x="1286249" y="7622754"/>
                </a:moveTo>
                <a:lnTo>
                  <a:pt x="949880" y="7622754"/>
                </a:lnTo>
                <a:lnTo>
                  <a:pt x="949880" y="7973301"/>
                </a:lnTo>
                <a:lnTo>
                  <a:pt x="1286249" y="7973301"/>
                </a:lnTo>
                <a:close/>
                <a:moveTo>
                  <a:pt x="1286249" y="7257625"/>
                </a:moveTo>
                <a:lnTo>
                  <a:pt x="949879" y="7257625"/>
                </a:lnTo>
                <a:lnTo>
                  <a:pt x="949880" y="7608174"/>
                </a:lnTo>
                <a:lnTo>
                  <a:pt x="1286249" y="7608174"/>
                </a:lnTo>
                <a:close/>
                <a:moveTo>
                  <a:pt x="1286249" y="6892501"/>
                </a:moveTo>
                <a:lnTo>
                  <a:pt x="949879" y="6892501"/>
                </a:lnTo>
                <a:lnTo>
                  <a:pt x="949879" y="7243044"/>
                </a:lnTo>
                <a:lnTo>
                  <a:pt x="1286249" y="7243044"/>
                </a:lnTo>
                <a:close/>
                <a:moveTo>
                  <a:pt x="1286249" y="6527374"/>
                </a:moveTo>
                <a:lnTo>
                  <a:pt x="949879" y="6527374"/>
                </a:lnTo>
                <a:lnTo>
                  <a:pt x="949879" y="6877920"/>
                </a:lnTo>
                <a:lnTo>
                  <a:pt x="1286249" y="6877920"/>
                </a:lnTo>
                <a:close/>
                <a:moveTo>
                  <a:pt x="1286249" y="6187383"/>
                </a:moveTo>
                <a:lnTo>
                  <a:pt x="949880" y="6187383"/>
                </a:lnTo>
                <a:lnTo>
                  <a:pt x="949880" y="6357302"/>
                </a:lnTo>
                <a:lnTo>
                  <a:pt x="949879" y="6357302"/>
                </a:lnTo>
                <a:lnTo>
                  <a:pt x="949879" y="6512794"/>
                </a:lnTo>
                <a:lnTo>
                  <a:pt x="1286249" y="6512794"/>
                </a:lnTo>
                <a:close/>
                <a:moveTo>
                  <a:pt x="1286250" y="5822255"/>
                </a:moveTo>
                <a:lnTo>
                  <a:pt x="949880" y="5822255"/>
                </a:lnTo>
                <a:lnTo>
                  <a:pt x="949880" y="6172803"/>
                </a:lnTo>
                <a:lnTo>
                  <a:pt x="1286250" y="6172803"/>
                </a:lnTo>
                <a:close/>
                <a:moveTo>
                  <a:pt x="1286250" y="5457129"/>
                </a:moveTo>
                <a:lnTo>
                  <a:pt x="949880" y="5457129"/>
                </a:lnTo>
                <a:lnTo>
                  <a:pt x="949880" y="5807676"/>
                </a:lnTo>
                <a:lnTo>
                  <a:pt x="1286250" y="5807676"/>
                </a:lnTo>
                <a:close/>
                <a:moveTo>
                  <a:pt x="1286250" y="5092001"/>
                </a:moveTo>
                <a:lnTo>
                  <a:pt x="949880" y="5092001"/>
                </a:lnTo>
                <a:lnTo>
                  <a:pt x="949880" y="5442548"/>
                </a:lnTo>
                <a:lnTo>
                  <a:pt x="1286250" y="5442548"/>
                </a:lnTo>
                <a:close/>
                <a:moveTo>
                  <a:pt x="1286250" y="4726873"/>
                </a:moveTo>
                <a:lnTo>
                  <a:pt x="949880" y="4726873"/>
                </a:lnTo>
                <a:lnTo>
                  <a:pt x="949880" y="5077421"/>
                </a:lnTo>
                <a:lnTo>
                  <a:pt x="1286250" y="5077421"/>
                </a:lnTo>
                <a:close/>
                <a:moveTo>
                  <a:pt x="1286250" y="4361745"/>
                </a:moveTo>
                <a:lnTo>
                  <a:pt x="949880" y="4361745"/>
                </a:lnTo>
                <a:lnTo>
                  <a:pt x="949880" y="4712293"/>
                </a:lnTo>
                <a:lnTo>
                  <a:pt x="1286250" y="4712293"/>
                </a:lnTo>
                <a:close/>
                <a:moveTo>
                  <a:pt x="1286250" y="3996618"/>
                </a:moveTo>
                <a:lnTo>
                  <a:pt x="949880" y="3996618"/>
                </a:lnTo>
                <a:lnTo>
                  <a:pt x="949880" y="4347165"/>
                </a:lnTo>
                <a:lnTo>
                  <a:pt x="1286250" y="4347165"/>
                </a:lnTo>
                <a:close/>
                <a:moveTo>
                  <a:pt x="1286250" y="3631491"/>
                </a:moveTo>
                <a:lnTo>
                  <a:pt x="949881" y="3631491"/>
                </a:lnTo>
                <a:lnTo>
                  <a:pt x="949880" y="3982038"/>
                </a:lnTo>
                <a:lnTo>
                  <a:pt x="1286250" y="3982038"/>
                </a:lnTo>
                <a:close/>
                <a:moveTo>
                  <a:pt x="1286250" y="3266363"/>
                </a:moveTo>
                <a:lnTo>
                  <a:pt x="949881" y="3266363"/>
                </a:lnTo>
                <a:lnTo>
                  <a:pt x="949881" y="3616911"/>
                </a:lnTo>
                <a:lnTo>
                  <a:pt x="1286250" y="3616911"/>
                </a:lnTo>
                <a:close/>
                <a:moveTo>
                  <a:pt x="1286250" y="2901235"/>
                </a:moveTo>
                <a:lnTo>
                  <a:pt x="949881" y="2901235"/>
                </a:lnTo>
                <a:lnTo>
                  <a:pt x="949881" y="3251783"/>
                </a:lnTo>
                <a:lnTo>
                  <a:pt x="1286250" y="3251783"/>
                </a:lnTo>
                <a:close/>
                <a:moveTo>
                  <a:pt x="1286250" y="2536108"/>
                </a:moveTo>
                <a:lnTo>
                  <a:pt x="949881" y="2536108"/>
                </a:lnTo>
                <a:lnTo>
                  <a:pt x="949881" y="2886655"/>
                </a:lnTo>
                <a:lnTo>
                  <a:pt x="1286250" y="2886655"/>
                </a:lnTo>
                <a:close/>
                <a:moveTo>
                  <a:pt x="1286250" y="2170981"/>
                </a:moveTo>
                <a:lnTo>
                  <a:pt x="949881" y="2170981"/>
                </a:lnTo>
                <a:lnTo>
                  <a:pt x="949881" y="2521528"/>
                </a:lnTo>
                <a:lnTo>
                  <a:pt x="1286250" y="2521528"/>
                </a:lnTo>
                <a:close/>
                <a:moveTo>
                  <a:pt x="1286250" y="1805854"/>
                </a:moveTo>
                <a:lnTo>
                  <a:pt x="949881" y="1805854"/>
                </a:lnTo>
                <a:lnTo>
                  <a:pt x="949881" y="2156401"/>
                </a:lnTo>
                <a:lnTo>
                  <a:pt x="1286250" y="2156401"/>
                </a:lnTo>
                <a:close/>
                <a:moveTo>
                  <a:pt x="1286250" y="1440727"/>
                </a:moveTo>
                <a:lnTo>
                  <a:pt x="949881" y="1440727"/>
                </a:lnTo>
                <a:lnTo>
                  <a:pt x="949881" y="1791274"/>
                </a:lnTo>
                <a:lnTo>
                  <a:pt x="1286250" y="1791274"/>
                </a:lnTo>
                <a:close/>
                <a:moveTo>
                  <a:pt x="1286250" y="1075598"/>
                </a:moveTo>
                <a:lnTo>
                  <a:pt x="949880" y="1075598"/>
                </a:lnTo>
                <a:lnTo>
                  <a:pt x="949881" y="1426147"/>
                </a:lnTo>
                <a:lnTo>
                  <a:pt x="1286250" y="1426147"/>
                </a:lnTo>
                <a:close/>
                <a:moveTo>
                  <a:pt x="1286250" y="710474"/>
                </a:moveTo>
                <a:lnTo>
                  <a:pt x="949880" y="710474"/>
                </a:lnTo>
                <a:lnTo>
                  <a:pt x="949880" y="1061017"/>
                </a:lnTo>
                <a:lnTo>
                  <a:pt x="1286250" y="1061017"/>
                </a:lnTo>
                <a:close/>
                <a:moveTo>
                  <a:pt x="1286250" y="345347"/>
                </a:moveTo>
                <a:lnTo>
                  <a:pt x="949880" y="345347"/>
                </a:lnTo>
                <a:lnTo>
                  <a:pt x="949880" y="695893"/>
                </a:lnTo>
                <a:lnTo>
                  <a:pt x="1286250" y="695893"/>
                </a:lnTo>
                <a:close/>
                <a:moveTo>
                  <a:pt x="1637839" y="12004284"/>
                </a:moveTo>
                <a:lnTo>
                  <a:pt x="1301469" y="12004282"/>
                </a:lnTo>
                <a:lnTo>
                  <a:pt x="1301469" y="12354830"/>
                </a:lnTo>
                <a:lnTo>
                  <a:pt x="1637839" y="12354830"/>
                </a:lnTo>
                <a:close/>
                <a:moveTo>
                  <a:pt x="1637839" y="11639156"/>
                </a:moveTo>
                <a:lnTo>
                  <a:pt x="1301469" y="11639155"/>
                </a:lnTo>
                <a:lnTo>
                  <a:pt x="1301469" y="11989703"/>
                </a:lnTo>
                <a:lnTo>
                  <a:pt x="1637839" y="11989703"/>
                </a:lnTo>
                <a:close/>
                <a:moveTo>
                  <a:pt x="1637839" y="11274028"/>
                </a:moveTo>
                <a:lnTo>
                  <a:pt x="1301469" y="11274028"/>
                </a:lnTo>
                <a:lnTo>
                  <a:pt x="1301469" y="11624575"/>
                </a:lnTo>
                <a:lnTo>
                  <a:pt x="1637839" y="11624575"/>
                </a:lnTo>
                <a:close/>
                <a:moveTo>
                  <a:pt x="1637839" y="10908901"/>
                </a:moveTo>
                <a:lnTo>
                  <a:pt x="1301469" y="10908900"/>
                </a:lnTo>
                <a:lnTo>
                  <a:pt x="1301469" y="11259448"/>
                </a:lnTo>
                <a:lnTo>
                  <a:pt x="1637839" y="11259448"/>
                </a:lnTo>
                <a:close/>
                <a:moveTo>
                  <a:pt x="1637839" y="10543773"/>
                </a:moveTo>
                <a:lnTo>
                  <a:pt x="1301469" y="10543772"/>
                </a:lnTo>
                <a:lnTo>
                  <a:pt x="1301469" y="10894320"/>
                </a:lnTo>
                <a:lnTo>
                  <a:pt x="1637839" y="10894320"/>
                </a:lnTo>
                <a:close/>
                <a:moveTo>
                  <a:pt x="1637839" y="10178645"/>
                </a:moveTo>
                <a:lnTo>
                  <a:pt x="1301469" y="10178645"/>
                </a:lnTo>
                <a:lnTo>
                  <a:pt x="1301469" y="10529192"/>
                </a:lnTo>
                <a:lnTo>
                  <a:pt x="1637839" y="10529192"/>
                </a:lnTo>
                <a:close/>
                <a:moveTo>
                  <a:pt x="1637839" y="9813518"/>
                </a:moveTo>
                <a:lnTo>
                  <a:pt x="1301470" y="9813518"/>
                </a:lnTo>
                <a:lnTo>
                  <a:pt x="1301469" y="10164065"/>
                </a:lnTo>
                <a:lnTo>
                  <a:pt x="1637839" y="10164065"/>
                </a:lnTo>
                <a:close/>
                <a:moveTo>
                  <a:pt x="1637839" y="9448390"/>
                </a:moveTo>
                <a:lnTo>
                  <a:pt x="1301470" y="9448390"/>
                </a:lnTo>
                <a:lnTo>
                  <a:pt x="1301470" y="9798938"/>
                </a:lnTo>
                <a:lnTo>
                  <a:pt x="1637839" y="9798938"/>
                </a:lnTo>
                <a:close/>
                <a:moveTo>
                  <a:pt x="1637839" y="9083262"/>
                </a:moveTo>
                <a:lnTo>
                  <a:pt x="1301470" y="9083262"/>
                </a:lnTo>
                <a:lnTo>
                  <a:pt x="1301470" y="9433810"/>
                </a:lnTo>
                <a:lnTo>
                  <a:pt x="1637839" y="9433810"/>
                </a:lnTo>
                <a:close/>
                <a:moveTo>
                  <a:pt x="1637839" y="8718135"/>
                </a:moveTo>
                <a:lnTo>
                  <a:pt x="1301470" y="8718135"/>
                </a:lnTo>
                <a:lnTo>
                  <a:pt x="1301470" y="9068682"/>
                </a:lnTo>
                <a:lnTo>
                  <a:pt x="1637839" y="9068682"/>
                </a:lnTo>
                <a:close/>
                <a:moveTo>
                  <a:pt x="1637839" y="8353008"/>
                </a:moveTo>
                <a:lnTo>
                  <a:pt x="1301470" y="8353008"/>
                </a:lnTo>
                <a:lnTo>
                  <a:pt x="1301470" y="8703555"/>
                </a:lnTo>
                <a:lnTo>
                  <a:pt x="1637839" y="8703555"/>
                </a:lnTo>
                <a:close/>
                <a:moveTo>
                  <a:pt x="1637839" y="7987881"/>
                </a:moveTo>
                <a:lnTo>
                  <a:pt x="1301470" y="7987881"/>
                </a:lnTo>
                <a:lnTo>
                  <a:pt x="1301470" y="8338428"/>
                </a:lnTo>
                <a:lnTo>
                  <a:pt x="1637839" y="8338428"/>
                </a:lnTo>
                <a:close/>
                <a:moveTo>
                  <a:pt x="1637839" y="7622754"/>
                </a:moveTo>
                <a:lnTo>
                  <a:pt x="1301470" y="7622754"/>
                </a:lnTo>
                <a:lnTo>
                  <a:pt x="1301470" y="7973301"/>
                </a:lnTo>
                <a:lnTo>
                  <a:pt x="1637839" y="7973301"/>
                </a:lnTo>
                <a:close/>
                <a:moveTo>
                  <a:pt x="1637839" y="7257625"/>
                </a:moveTo>
                <a:lnTo>
                  <a:pt x="1301470" y="7257625"/>
                </a:lnTo>
                <a:lnTo>
                  <a:pt x="1301470" y="7608174"/>
                </a:lnTo>
                <a:lnTo>
                  <a:pt x="1637839" y="7608174"/>
                </a:lnTo>
                <a:close/>
                <a:moveTo>
                  <a:pt x="1637839" y="6892501"/>
                </a:moveTo>
                <a:lnTo>
                  <a:pt x="1301469" y="6892501"/>
                </a:lnTo>
                <a:lnTo>
                  <a:pt x="1301470" y="7243044"/>
                </a:lnTo>
                <a:lnTo>
                  <a:pt x="1637839" y="7243044"/>
                </a:lnTo>
                <a:close/>
                <a:moveTo>
                  <a:pt x="1637839" y="6527374"/>
                </a:moveTo>
                <a:lnTo>
                  <a:pt x="1301469" y="6527374"/>
                </a:lnTo>
                <a:lnTo>
                  <a:pt x="1301469" y="6877920"/>
                </a:lnTo>
                <a:lnTo>
                  <a:pt x="1637839" y="6877920"/>
                </a:lnTo>
                <a:close/>
                <a:moveTo>
                  <a:pt x="1637839" y="6187385"/>
                </a:moveTo>
                <a:lnTo>
                  <a:pt x="1301470" y="6187383"/>
                </a:lnTo>
                <a:lnTo>
                  <a:pt x="1301470" y="6357302"/>
                </a:lnTo>
                <a:lnTo>
                  <a:pt x="1301469" y="6357302"/>
                </a:lnTo>
                <a:lnTo>
                  <a:pt x="1301469" y="6512794"/>
                </a:lnTo>
                <a:lnTo>
                  <a:pt x="1637839" y="6512794"/>
                </a:lnTo>
                <a:close/>
                <a:moveTo>
                  <a:pt x="1637840" y="5822257"/>
                </a:moveTo>
                <a:lnTo>
                  <a:pt x="1301470" y="5822255"/>
                </a:lnTo>
                <a:lnTo>
                  <a:pt x="1301470" y="6172803"/>
                </a:lnTo>
                <a:lnTo>
                  <a:pt x="1637840" y="6172803"/>
                </a:lnTo>
                <a:close/>
                <a:moveTo>
                  <a:pt x="1637840" y="5457129"/>
                </a:moveTo>
                <a:lnTo>
                  <a:pt x="1301470" y="5457129"/>
                </a:lnTo>
                <a:lnTo>
                  <a:pt x="1301470" y="5807676"/>
                </a:lnTo>
                <a:lnTo>
                  <a:pt x="1637840" y="5807676"/>
                </a:lnTo>
                <a:close/>
                <a:moveTo>
                  <a:pt x="1637840" y="5092001"/>
                </a:moveTo>
                <a:lnTo>
                  <a:pt x="1301470" y="5092001"/>
                </a:lnTo>
                <a:lnTo>
                  <a:pt x="1301470" y="5442548"/>
                </a:lnTo>
                <a:lnTo>
                  <a:pt x="1637840" y="5442548"/>
                </a:lnTo>
                <a:close/>
                <a:moveTo>
                  <a:pt x="1637840" y="4726874"/>
                </a:moveTo>
                <a:lnTo>
                  <a:pt x="1301470" y="4726873"/>
                </a:lnTo>
                <a:lnTo>
                  <a:pt x="1301470" y="5077421"/>
                </a:lnTo>
                <a:lnTo>
                  <a:pt x="1637840" y="5077421"/>
                </a:lnTo>
                <a:close/>
                <a:moveTo>
                  <a:pt x="1637840" y="4361746"/>
                </a:moveTo>
                <a:lnTo>
                  <a:pt x="1301470" y="4361745"/>
                </a:lnTo>
                <a:lnTo>
                  <a:pt x="1301470" y="4712293"/>
                </a:lnTo>
                <a:lnTo>
                  <a:pt x="1637840" y="4712293"/>
                </a:lnTo>
                <a:close/>
                <a:moveTo>
                  <a:pt x="1637840" y="3996618"/>
                </a:moveTo>
                <a:lnTo>
                  <a:pt x="1301470" y="3996618"/>
                </a:lnTo>
                <a:lnTo>
                  <a:pt x="1301470" y="4347165"/>
                </a:lnTo>
                <a:lnTo>
                  <a:pt x="1637840" y="4347165"/>
                </a:lnTo>
                <a:close/>
                <a:moveTo>
                  <a:pt x="1637840" y="3631491"/>
                </a:moveTo>
                <a:lnTo>
                  <a:pt x="1301471" y="3631491"/>
                </a:lnTo>
                <a:lnTo>
                  <a:pt x="1301470" y="3982038"/>
                </a:lnTo>
                <a:lnTo>
                  <a:pt x="1637840" y="3982038"/>
                </a:lnTo>
                <a:close/>
                <a:moveTo>
                  <a:pt x="1637840" y="3266363"/>
                </a:moveTo>
                <a:lnTo>
                  <a:pt x="1301471" y="3266363"/>
                </a:lnTo>
                <a:lnTo>
                  <a:pt x="1301471" y="3616911"/>
                </a:lnTo>
                <a:lnTo>
                  <a:pt x="1637840" y="3616911"/>
                </a:lnTo>
                <a:close/>
                <a:moveTo>
                  <a:pt x="1637840" y="2901235"/>
                </a:moveTo>
                <a:lnTo>
                  <a:pt x="1301471" y="2901235"/>
                </a:lnTo>
                <a:lnTo>
                  <a:pt x="1301471" y="3251783"/>
                </a:lnTo>
                <a:lnTo>
                  <a:pt x="1637840" y="3251783"/>
                </a:lnTo>
                <a:close/>
                <a:moveTo>
                  <a:pt x="1637840" y="2536108"/>
                </a:moveTo>
                <a:lnTo>
                  <a:pt x="1301471" y="2536108"/>
                </a:lnTo>
                <a:lnTo>
                  <a:pt x="1301471" y="2886655"/>
                </a:lnTo>
                <a:lnTo>
                  <a:pt x="1637840" y="2886655"/>
                </a:lnTo>
                <a:close/>
                <a:moveTo>
                  <a:pt x="1637840" y="2170981"/>
                </a:moveTo>
                <a:lnTo>
                  <a:pt x="1301471" y="2170981"/>
                </a:lnTo>
                <a:lnTo>
                  <a:pt x="1301471" y="2521528"/>
                </a:lnTo>
                <a:lnTo>
                  <a:pt x="1637840" y="2521528"/>
                </a:lnTo>
                <a:close/>
                <a:moveTo>
                  <a:pt x="1637840" y="1805854"/>
                </a:moveTo>
                <a:lnTo>
                  <a:pt x="1301471" y="1805854"/>
                </a:lnTo>
                <a:lnTo>
                  <a:pt x="1301471" y="2156401"/>
                </a:lnTo>
                <a:lnTo>
                  <a:pt x="1637840" y="2156401"/>
                </a:lnTo>
                <a:close/>
                <a:moveTo>
                  <a:pt x="1637840" y="1440727"/>
                </a:moveTo>
                <a:lnTo>
                  <a:pt x="1301471" y="1440727"/>
                </a:lnTo>
                <a:lnTo>
                  <a:pt x="1301471" y="1791274"/>
                </a:lnTo>
                <a:lnTo>
                  <a:pt x="1637840" y="1791274"/>
                </a:lnTo>
                <a:close/>
                <a:moveTo>
                  <a:pt x="1637840" y="1075598"/>
                </a:moveTo>
                <a:lnTo>
                  <a:pt x="1301471" y="1075598"/>
                </a:lnTo>
                <a:lnTo>
                  <a:pt x="1301471" y="1426147"/>
                </a:lnTo>
                <a:lnTo>
                  <a:pt x="1637840" y="1426147"/>
                </a:lnTo>
                <a:close/>
                <a:moveTo>
                  <a:pt x="1637840" y="710474"/>
                </a:moveTo>
                <a:lnTo>
                  <a:pt x="1301470" y="710474"/>
                </a:lnTo>
                <a:lnTo>
                  <a:pt x="1301471" y="1061017"/>
                </a:lnTo>
                <a:lnTo>
                  <a:pt x="1637840" y="1061017"/>
                </a:lnTo>
                <a:close/>
                <a:moveTo>
                  <a:pt x="1637840" y="345347"/>
                </a:moveTo>
                <a:lnTo>
                  <a:pt x="1301470" y="345347"/>
                </a:lnTo>
                <a:lnTo>
                  <a:pt x="1301470" y="695893"/>
                </a:lnTo>
                <a:lnTo>
                  <a:pt x="1637840" y="695893"/>
                </a:lnTo>
                <a:close/>
                <a:moveTo>
                  <a:pt x="1989429" y="12004284"/>
                </a:moveTo>
                <a:lnTo>
                  <a:pt x="1653059" y="12004284"/>
                </a:lnTo>
                <a:lnTo>
                  <a:pt x="1653059" y="12354830"/>
                </a:lnTo>
                <a:lnTo>
                  <a:pt x="1989429" y="12354830"/>
                </a:lnTo>
                <a:close/>
                <a:moveTo>
                  <a:pt x="1989429" y="11639156"/>
                </a:moveTo>
                <a:lnTo>
                  <a:pt x="1653059" y="11639156"/>
                </a:lnTo>
                <a:lnTo>
                  <a:pt x="1653059" y="11989703"/>
                </a:lnTo>
                <a:lnTo>
                  <a:pt x="1989429" y="11989703"/>
                </a:lnTo>
                <a:close/>
                <a:moveTo>
                  <a:pt x="1989429" y="11274028"/>
                </a:moveTo>
                <a:lnTo>
                  <a:pt x="1653059" y="11274028"/>
                </a:lnTo>
                <a:lnTo>
                  <a:pt x="1653059" y="11624575"/>
                </a:lnTo>
                <a:lnTo>
                  <a:pt x="1989429" y="11624575"/>
                </a:lnTo>
                <a:close/>
                <a:moveTo>
                  <a:pt x="1989429" y="10908901"/>
                </a:moveTo>
                <a:lnTo>
                  <a:pt x="1653059" y="10908901"/>
                </a:lnTo>
                <a:lnTo>
                  <a:pt x="1653059" y="11259448"/>
                </a:lnTo>
                <a:lnTo>
                  <a:pt x="1989429" y="11259448"/>
                </a:lnTo>
                <a:close/>
                <a:moveTo>
                  <a:pt x="1989429" y="10543773"/>
                </a:moveTo>
                <a:lnTo>
                  <a:pt x="1653059" y="10543773"/>
                </a:lnTo>
                <a:lnTo>
                  <a:pt x="1653059" y="10894320"/>
                </a:lnTo>
                <a:lnTo>
                  <a:pt x="1989429" y="10894320"/>
                </a:lnTo>
                <a:close/>
                <a:moveTo>
                  <a:pt x="1989429" y="10178645"/>
                </a:moveTo>
                <a:lnTo>
                  <a:pt x="1653059" y="10178645"/>
                </a:lnTo>
                <a:lnTo>
                  <a:pt x="1653059" y="10529192"/>
                </a:lnTo>
                <a:lnTo>
                  <a:pt x="1989429" y="10529192"/>
                </a:lnTo>
                <a:close/>
                <a:moveTo>
                  <a:pt x="1989429" y="9813518"/>
                </a:moveTo>
                <a:lnTo>
                  <a:pt x="1653059" y="9813518"/>
                </a:lnTo>
                <a:lnTo>
                  <a:pt x="1653059" y="10164065"/>
                </a:lnTo>
                <a:lnTo>
                  <a:pt x="1989429" y="10164065"/>
                </a:lnTo>
                <a:close/>
                <a:moveTo>
                  <a:pt x="1989429" y="9448390"/>
                </a:moveTo>
                <a:lnTo>
                  <a:pt x="1653059" y="9448390"/>
                </a:lnTo>
                <a:lnTo>
                  <a:pt x="1653059" y="9798938"/>
                </a:lnTo>
                <a:lnTo>
                  <a:pt x="1989429" y="9798938"/>
                </a:lnTo>
                <a:close/>
                <a:moveTo>
                  <a:pt x="1989429" y="9083262"/>
                </a:moveTo>
                <a:lnTo>
                  <a:pt x="1653059" y="9083262"/>
                </a:lnTo>
                <a:lnTo>
                  <a:pt x="1653059" y="9433810"/>
                </a:lnTo>
                <a:lnTo>
                  <a:pt x="1989429" y="9433810"/>
                </a:lnTo>
                <a:close/>
                <a:moveTo>
                  <a:pt x="1989429" y="8718135"/>
                </a:moveTo>
                <a:lnTo>
                  <a:pt x="1653059" y="8718135"/>
                </a:lnTo>
                <a:lnTo>
                  <a:pt x="1653059" y="9068682"/>
                </a:lnTo>
                <a:lnTo>
                  <a:pt x="1989429" y="9068682"/>
                </a:lnTo>
                <a:close/>
                <a:moveTo>
                  <a:pt x="1989429" y="8353008"/>
                </a:moveTo>
                <a:lnTo>
                  <a:pt x="1653059" y="8353008"/>
                </a:lnTo>
                <a:lnTo>
                  <a:pt x="1653059" y="8703555"/>
                </a:lnTo>
                <a:lnTo>
                  <a:pt x="1989429" y="8703555"/>
                </a:lnTo>
                <a:close/>
                <a:moveTo>
                  <a:pt x="1989429" y="7987881"/>
                </a:moveTo>
                <a:lnTo>
                  <a:pt x="1653059" y="7987881"/>
                </a:lnTo>
                <a:lnTo>
                  <a:pt x="1653059" y="8338428"/>
                </a:lnTo>
                <a:lnTo>
                  <a:pt x="1989429" y="8338428"/>
                </a:lnTo>
                <a:close/>
                <a:moveTo>
                  <a:pt x="1989429" y="7622754"/>
                </a:moveTo>
                <a:lnTo>
                  <a:pt x="1653059" y="7622754"/>
                </a:lnTo>
                <a:lnTo>
                  <a:pt x="1653059" y="7973301"/>
                </a:lnTo>
                <a:lnTo>
                  <a:pt x="1989429" y="7973301"/>
                </a:lnTo>
                <a:close/>
                <a:moveTo>
                  <a:pt x="1989429" y="7257625"/>
                </a:moveTo>
                <a:lnTo>
                  <a:pt x="1653059" y="7257625"/>
                </a:lnTo>
                <a:lnTo>
                  <a:pt x="1653059" y="7608174"/>
                </a:lnTo>
                <a:lnTo>
                  <a:pt x="1989429" y="7608174"/>
                </a:lnTo>
                <a:close/>
                <a:moveTo>
                  <a:pt x="1989429" y="6892501"/>
                </a:moveTo>
                <a:lnTo>
                  <a:pt x="1653059" y="6892501"/>
                </a:lnTo>
                <a:lnTo>
                  <a:pt x="1653059" y="7243044"/>
                </a:lnTo>
                <a:lnTo>
                  <a:pt x="1989429" y="7243044"/>
                </a:lnTo>
                <a:close/>
                <a:moveTo>
                  <a:pt x="1989429" y="6527374"/>
                </a:moveTo>
                <a:lnTo>
                  <a:pt x="1653059" y="6527374"/>
                </a:lnTo>
                <a:lnTo>
                  <a:pt x="1653059" y="6877920"/>
                </a:lnTo>
                <a:lnTo>
                  <a:pt x="1989429" y="6877920"/>
                </a:lnTo>
                <a:close/>
                <a:moveTo>
                  <a:pt x="1989429" y="6187385"/>
                </a:moveTo>
                <a:lnTo>
                  <a:pt x="1653060" y="6187385"/>
                </a:lnTo>
                <a:lnTo>
                  <a:pt x="1653060" y="6357302"/>
                </a:lnTo>
                <a:lnTo>
                  <a:pt x="1653059" y="6357302"/>
                </a:lnTo>
                <a:lnTo>
                  <a:pt x="1653059" y="6512794"/>
                </a:lnTo>
                <a:lnTo>
                  <a:pt x="1989429" y="6512794"/>
                </a:lnTo>
                <a:close/>
                <a:moveTo>
                  <a:pt x="1989430" y="5822257"/>
                </a:moveTo>
                <a:lnTo>
                  <a:pt x="1653060" y="5822257"/>
                </a:lnTo>
                <a:lnTo>
                  <a:pt x="1653060" y="6172803"/>
                </a:lnTo>
                <a:lnTo>
                  <a:pt x="1989430" y="6172803"/>
                </a:lnTo>
                <a:close/>
                <a:moveTo>
                  <a:pt x="1989430" y="5457129"/>
                </a:moveTo>
                <a:lnTo>
                  <a:pt x="1653060" y="5457129"/>
                </a:lnTo>
                <a:lnTo>
                  <a:pt x="1653060" y="5807676"/>
                </a:lnTo>
                <a:lnTo>
                  <a:pt x="1989430" y="5807676"/>
                </a:lnTo>
                <a:close/>
                <a:moveTo>
                  <a:pt x="1989430" y="5092001"/>
                </a:moveTo>
                <a:lnTo>
                  <a:pt x="1653060" y="5092001"/>
                </a:lnTo>
                <a:lnTo>
                  <a:pt x="1653060" y="5442548"/>
                </a:lnTo>
                <a:lnTo>
                  <a:pt x="1989430" y="5442548"/>
                </a:lnTo>
                <a:close/>
                <a:moveTo>
                  <a:pt x="1989430" y="4726874"/>
                </a:moveTo>
                <a:lnTo>
                  <a:pt x="1653060" y="4726874"/>
                </a:lnTo>
                <a:lnTo>
                  <a:pt x="1653060" y="5077421"/>
                </a:lnTo>
                <a:lnTo>
                  <a:pt x="1989430" y="5077421"/>
                </a:lnTo>
                <a:close/>
                <a:moveTo>
                  <a:pt x="1989430" y="4361746"/>
                </a:moveTo>
                <a:lnTo>
                  <a:pt x="1653060" y="4361746"/>
                </a:lnTo>
                <a:lnTo>
                  <a:pt x="1653060" y="4712293"/>
                </a:lnTo>
                <a:lnTo>
                  <a:pt x="1989430" y="4712293"/>
                </a:lnTo>
                <a:close/>
                <a:moveTo>
                  <a:pt x="1989430" y="3996618"/>
                </a:moveTo>
                <a:lnTo>
                  <a:pt x="1653060" y="3996618"/>
                </a:lnTo>
                <a:lnTo>
                  <a:pt x="1653060" y="4347165"/>
                </a:lnTo>
                <a:lnTo>
                  <a:pt x="1989430" y="4347165"/>
                </a:lnTo>
                <a:close/>
                <a:moveTo>
                  <a:pt x="1989430" y="3631491"/>
                </a:moveTo>
                <a:lnTo>
                  <a:pt x="1653060" y="3631491"/>
                </a:lnTo>
                <a:lnTo>
                  <a:pt x="1653060" y="3982038"/>
                </a:lnTo>
                <a:lnTo>
                  <a:pt x="1989430" y="3982038"/>
                </a:lnTo>
                <a:close/>
                <a:moveTo>
                  <a:pt x="1989430" y="3266363"/>
                </a:moveTo>
                <a:lnTo>
                  <a:pt x="1653060" y="3266363"/>
                </a:lnTo>
                <a:lnTo>
                  <a:pt x="1653060" y="3616911"/>
                </a:lnTo>
                <a:lnTo>
                  <a:pt x="1989430" y="3616911"/>
                </a:lnTo>
                <a:close/>
                <a:moveTo>
                  <a:pt x="1989430" y="2901235"/>
                </a:moveTo>
                <a:lnTo>
                  <a:pt x="1653060" y="2901235"/>
                </a:lnTo>
                <a:lnTo>
                  <a:pt x="1653060" y="3251783"/>
                </a:lnTo>
                <a:lnTo>
                  <a:pt x="1989430" y="3251783"/>
                </a:lnTo>
                <a:close/>
                <a:moveTo>
                  <a:pt x="1989430" y="2536108"/>
                </a:moveTo>
                <a:lnTo>
                  <a:pt x="1653060" y="2536108"/>
                </a:lnTo>
                <a:lnTo>
                  <a:pt x="1653060" y="2886655"/>
                </a:lnTo>
                <a:lnTo>
                  <a:pt x="1989430" y="2886655"/>
                </a:lnTo>
                <a:close/>
                <a:moveTo>
                  <a:pt x="1989430" y="2170981"/>
                </a:moveTo>
                <a:lnTo>
                  <a:pt x="1653060" y="2170981"/>
                </a:lnTo>
                <a:lnTo>
                  <a:pt x="1653060" y="2521528"/>
                </a:lnTo>
                <a:lnTo>
                  <a:pt x="1989430" y="2521528"/>
                </a:lnTo>
                <a:close/>
                <a:moveTo>
                  <a:pt x="1989430" y="1805854"/>
                </a:moveTo>
                <a:lnTo>
                  <a:pt x="1653060" y="1805854"/>
                </a:lnTo>
                <a:lnTo>
                  <a:pt x="1653060" y="2156401"/>
                </a:lnTo>
                <a:lnTo>
                  <a:pt x="1989430" y="2156401"/>
                </a:lnTo>
                <a:close/>
                <a:moveTo>
                  <a:pt x="1989430" y="1440727"/>
                </a:moveTo>
                <a:lnTo>
                  <a:pt x="1653060" y="1440727"/>
                </a:lnTo>
                <a:lnTo>
                  <a:pt x="1653060" y="1791274"/>
                </a:lnTo>
                <a:lnTo>
                  <a:pt x="1989430" y="1791274"/>
                </a:lnTo>
                <a:close/>
                <a:moveTo>
                  <a:pt x="1989430" y="1075598"/>
                </a:moveTo>
                <a:lnTo>
                  <a:pt x="1653060" y="1075598"/>
                </a:lnTo>
                <a:lnTo>
                  <a:pt x="1653060" y="1426147"/>
                </a:lnTo>
                <a:lnTo>
                  <a:pt x="1989430" y="1426147"/>
                </a:lnTo>
                <a:close/>
                <a:moveTo>
                  <a:pt x="1989430" y="710474"/>
                </a:moveTo>
                <a:lnTo>
                  <a:pt x="1653060" y="710474"/>
                </a:lnTo>
                <a:lnTo>
                  <a:pt x="1653060" y="1061017"/>
                </a:lnTo>
                <a:lnTo>
                  <a:pt x="1989430" y="1061017"/>
                </a:lnTo>
                <a:close/>
                <a:moveTo>
                  <a:pt x="1989430" y="345347"/>
                </a:moveTo>
                <a:lnTo>
                  <a:pt x="1653060" y="345347"/>
                </a:lnTo>
                <a:lnTo>
                  <a:pt x="1653060" y="695893"/>
                </a:lnTo>
                <a:lnTo>
                  <a:pt x="1989430" y="695893"/>
                </a:lnTo>
                <a:close/>
                <a:moveTo>
                  <a:pt x="2341019" y="12004284"/>
                </a:moveTo>
                <a:lnTo>
                  <a:pt x="2004649" y="12004284"/>
                </a:lnTo>
                <a:lnTo>
                  <a:pt x="2004649" y="12354830"/>
                </a:lnTo>
                <a:lnTo>
                  <a:pt x="2341019" y="12354830"/>
                </a:lnTo>
                <a:close/>
                <a:moveTo>
                  <a:pt x="2341019" y="11639156"/>
                </a:moveTo>
                <a:lnTo>
                  <a:pt x="2004649" y="11639156"/>
                </a:lnTo>
                <a:lnTo>
                  <a:pt x="2004649" y="11989703"/>
                </a:lnTo>
                <a:lnTo>
                  <a:pt x="2341019" y="11989703"/>
                </a:lnTo>
                <a:close/>
                <a:moveTo>
                  <a:pt x="2341019" y="11274028"/>
                </a:moveTo>
                <a:lnTo>
                  <a:pt x="2004649" y="11274028"/>
                </a:lnTo>
                <a:lnTo>
                  <a:pt x="2004649" y="11624575"/>
                </a:lnTo>
                <a:lnTo>
                  <a:pt x="2341019" y="11624575"/>
                </a:lnTo>
                <a:close/>
                <a:moveTo>
                  <a:pt x="2341019" y="10908901"/>
                </a:moveTo>
                <a:lnTo>
                  <a:pt x="2004649" y="10908901"/>
                </a:lnTo>
                <a:lnTo>
                  <a:pt x="2004649" y="11259448"/>
                </a:lnTo>
                <a:lnTo>
                  <a:pt x="2341019" y="11259448"/>
                </a:lnTo>
                <a:close/>
                <a:moveTo>
                  <a:pt x="2341020" y="10543773"/>
                </a:moveTo>
                <a:lnTo>
                  <a:pt x="2004649" y="10543773"/>
                </a:lnTo>
                <a:lnTo>
                  <a:pt x="2004649" y="10894320"/>
                </a:lnTo>
                <a:lnTo>
                  <a:pt x="2341019" y="10894320"/>
                </a:lnTo>
                <a:close/>
                <a:moveTo>
                  <a:pt x="2341020" y="10178645"/>
                </a:moveTo>
                <a:lnTo>
                  <a:pt x="2004649" y="10178645"/>
                </a:lnTo>
                <a:lnTo>
                  <a:pt x="2004649" y="10529192"/>
                </a:lnTo>
                <a:lnTo>
                  <a:pt x="2341020" y="10529192"/>
                </a:lnTo>
                <a:close/>
                <a:moveTo>
                  <a:pt x="2341020" y="9813518"/>
                </a:moveTo>
                <a:lnTo>
                  <a:pt x="2004649" y="9813518"/>
                </a:lnTo>
                <a:lnTo>
                  <a:pt x="2004649" y="10164065"/>
                </a:lnTo>
                <a:lnTo>
                  <a:pt x="2341020" y="10164065"/>
                </a:lnTo>
                <a:close/>
                <a:moveTo>
                  <a:pt x="2341020" y="9448390"/>
                </a:moveTo>
                <a:lnTo>
                  <a:pt x="2004649" y="9448390"/>
                </a:lnTo>
                <a:lnTo>
                  <a:pt x="2004649" y="9798938"/>
                </a:lnTo>
                <a:lnTo>
                  <a:pt x="2341020" y="9798938"/>
                </a:lnTo>
                <a:close/>
                <a:moveTo>
                  <a:pt x="2341020" y="9083262"/>
                </a:moveTo>
                <a:lnTo>
                  <a:pt x="2004649" y="9083262"/>
                </a:lnTo>
                <a:lnTo>
                  <a:pt x="2004649" y="9433810"/>
                </a:lnTo>
                <a:lnTo>
                  <a:pt x="2341020" y="9433810"/>
                </a:lnTo>
                <a:close/>
                <a:moveTo>
                  <a:pt x="2341020" y="8718135"/>
                </a:moveTo>
                <a:lnTo>
                  <a:pt x="2004649" y="8718135"/>
                </a:lnTo>
                <a:lnTo>
                  <a:pt x="2004649" y="9068682"/>
                </a:lnTo>
                <a:lnTo>
                  <a:pt x="2341020" y="9068682"/>
                </a:lnTo>
                <a:close/>
                <a:moveTo>
                  <a:pt x="2341020" y="8353008"/>
                </a:moveTo>
                <a:lnTo>
                  <a:pt x="2004649" y="8353008"/>
                </a:lnTo>
                <a:lnTo>
                  <a:pt x="2004649" y="8703555"/>
                </a:lnTo>
                <a:lnTo>
                  <a:pt x="2341020" y="8703555"/>
                </a:lnTo>
                <a:close/>
                <a:moveTo>
                  <a:pt x="2341020" y="7987881"/>
                </a:moveTo>
                <a:lnTo>
                  <a:pt x="2004649" y="7987881"/>
                </a:lnTo>
                <a:lnTo>
                  <a:pt x="2004649" y="8338428"/>
                </a:lnTo>
                <a:lnTo>
                  <a:pt x="2341020" y="8338428"/>
                </a:lnTo>
                <a:close/>
                <a:moveTo>
                  <a:pt x="2341020" y="7622754"/>
                </a:moveTo>
                <a:lnTo>
                  <a:pt x="2004649" y="7622754"/>
                </a:lnTo>
                <a:lnTo>
                  <a:pt x="2004649" y="7973301"/>
                </a:lnTo>
                <a:lnTo>
                  <a:pt x="2341020" y="7973301"/>
                </a:lnTo>
                <a:close/>
                <a:moveTo>
                  <a:pt x="2341020" y="7257625"/>
                </a:moveTo>
                <a:lnTo>
                  <a:pt x="2004649" y="7257625"/>
                </a:lnTo>
                <a:lnTo>
                  <a:pt x="2004649" y="7608174"/>
                </a:lnTo>
                <a:lnTo>
                  <a:pt x="2341020" y="7608174"/>
                </a:lnTo>
                <a:close/>
                <a:moveTo>
                  <a:pt x="2341020" y="6892501"/>
                </a:moveTo>
                <a:lnTo>
                  <a:pt x="2004649" y="6892501"/>
                </a:lnTo>
                <a:lnTo>
                  <a:pt x="2004649" y="7243044"/>
                </a:lnTo>
                <a:lnTo>
                  <a:pt x="2341020" y="7243044"/>
                </a:lnTo>
                <a:close/>
                <a:moveTo>
                  <a:pt x="2341020" y="6527374"/>
                </a:moveTo>
                <a:lnTo>
                  <a:pt x="2004649" y="6527374"/>
                </a:lnTo>
                <a:lnTo>
                  <a:pt x="2004649" y="6877920"/>
                </a:lnTo>
                <a:lnTo>
                  <a:pt x="2341020" y="6877920"/>
                </a:lnTo>
                <a:close/>
                <a:moveTo>
                  <a:pt x="2341020" y="6187385"/>
                </a:moveTo>
                <a:lnTo>
                  <a:pt x="2004650" y="6187385"/>
                </a:lnTo>
                <a:lnTo>
                  <a:pt x="2004650" y="6357302"/>
                </a:lnTo>
                <a:lnTo>
                  <a:pt x="2004649" y="6357302"/>
                </a:lnTo>
                <a:lnTo>
                  <a:pt x="2004649" y="6512794"/>
                </a:lnTo>
                <a:lnTo>
                  <a:pt x="2341020" y="6512794"/>
                </a:lnTo>
                <a:lnTo>
                  <a:pt x="2341020" y="6357302"/>
                </a:lnTo>
                <a:close/>
                <a:moveTo>
                  <a:pt x="2341020" y="5822257"/>
                </a:moveTo>
                <a:lnTo>
                  <a:pt x="2004650" y="5822257"/>
                </a:lnTo>
                <a:lnTo>
                  <a:pt x="2004650" y="6172803"/>
                </a:lnTo>
                <a:lnTo>
                  <a:pt x="2341020" y="6172803"/>
                </a:lnTo>
                <a:close/>
                <a:moveTo>
                  <a:pt x="2341020" y="5457129"/>
                </a:moveTo>
                <a:lnTo>
                  <a:pt x="2004650" y="5457129"/>
                </a:lnTo>
                <a:lnTo>
                  <a:pt x="2004650" y="5807676"/>
                </a:lnTo>
                <a:lnTo>
                  <a:pt x="2341020" y="5807676"/>
                </a:lnTo>
                <a:close/>
                <a:moveTo>
                  <a:pt x="2341020" y="5092001"/>
                </a:moveTo>
                <a:lnTo>
                  <a:pt x="2004650" y="5092001"/>
                </a:lnTo>
                <a:lnTo>
                  <a:pt x="2004650" y="5442548"/>
                </a:lnTo>
                <a:lnTo>
                  <a:pt x="2341020" y="5442548"/>
                </a:lnTo>
                <a:close/>
                <a:moveTo>
                  <a:pt x="2341020" y="4726874"/>
                </a:moveTo>
                <a:lnTo>
                  <a:pt x="2004650" y="4726874"/>
                </a:lnTo>
                <a:lnTo>
                  <a:pt x="2004650" y="5077421"/>
                </a:lnTo>
                <a:lnTo>
                  <a:pt x="2341020" y="5077421"/>
                </a:lnTo>
                <a:close/>
                <a:moveTo>
                  <a:pt x="2341021" y="4361746"/>
                </a:moveTo>
                <a:lnTo>
                  <a:pt x="2004650" y="4361746"/>
                </a:lnTo>
                <a:lnTo>
                  <a:pt x="2004650" y="4712293"/>
                </a:lnTo>
                <a:lnTo>
                  <a:pt x="2341020" y="4712293"/>
                </a:lnTo>
                <a:close/>
                <a:moveTo>
                  <a:pt x="2341021" y="3996618"/>
                </a:moveTo>
                <a:lnTo>
                  <a:pt x="2004650" y="3996618"/>
                </a:lnTo>
                <a:lnTo>
                  <a:pt x="2004650" y="4347165"/>
                </a:lnTo>
                <a:lnTo>
                  <a:pt x="2341021" y="4347165"/>
                </a:lnTo>
                <a:close/>
                <a:moveTo>
                  <a:pt x="2341021" y="3631491"/>
                </a:moveTo>
                <a:lnTo>
                  <a:pt x="2004650" y="3631491"/>
                </a:lnTo>
                <a:lnTo>
                  <a:pt x="2004650" y="3982038"/>
                </a:lnTo>
                <a:lnTo>
                  <a:pt x="2341021" y="3982038"/>
                </a:lnTo>
                <a:close/>
                <a:moveTo>
                  <a:pt x="2341021" y="3266363"/>
                </a:moveTo>
                <a:lnTo>
                  <a:pt x="2004650" y="3266363"/>
                </a:lnTo>
                <a:lnTo>
                  <a:pt x="2004650" y="3616911"/>
                </a:lnTo>
                <a:lnTo>
                  <a:pt x="2341021" y="3616911"/>
                </a:lnTo>
                <a:close/>
                <a:moveTo>
                  <a:pt x="2341021" y="2901235"/>
                </a:moveTo>
                <a:lnTo>
                  <a:pt x="2004650" y="2901235"/>
                </a:lnTo>
                <a:lnTo>
                  <a:pt x="2004650" y="3251783"/>
                </a:lnTo>
                <a:lnTo>
                  <a:pt x="2341021" y="3251783"/>
                </a:lnTo>
                <a:close/>
                <a:moveTo>
                  <a:pt x="2341021" y="2536108"/>
                </a:moveTo>
                <a:lnTo>
                  <a:pt x="2004650" y="2536108"/>
                </a:lnTo>
                <a:lnTo>
                  <a:pt x="2004650" y="2886655"/>
                </a:lnTo>
                <a:lnTo>
                  <a:pt x="2341021" y="2886655"/>
                </a:lnTo>
                <a:close/>
                <a:moveTo>
                  <a:pt x="2341021" y="2170981"/>
                </a:moveTo>
                <a:lnTo>
                  <a:pt x="2004650" y="2170981"/>
                </a:lnTo>
                <a:lnTo>
                  <a:pt x="2004650" y="2521528"/>
                </a:lnTo>
                <a:lnTo>
                  <a:pt x="2341021" y="2521528"/>
                </a:lnTo>
                <a:close/>
                <a:moveTo>
                  <a:pt x="2341021" y="1805854"/>
                </a:moveTo>
                <a:lnTo>
                  <a:pt x="2004650" y="1805854"/>
                </a:lnTo>
                <a:lnTo>
                  <a:pt x="2004650" y="2156401"/>
                </a:lnTo>
                <a:lnTo>
                  <a:pt x="2341021" y="2156401"/>
                </a:lnTo>
                <a:close/>
                <a:moveTo>
                  <a:pt x="2341021" y="1440727"/>
                </a:moveTo>
                <a:lnTo>
                  <a:pt x="2004650" y="1440727"/>
                </a:lnTo>
                <a:lnTo>
                  <a:pt x="2004650" y="1791274"/>
                </a:lnTo>
                <a:lnTo>
                  <a:pt x="2341021" y="1791274"/>
                </a:lnTo>
                <a:close/>
                <a:moveTo>
                  <a:pt x="2341021" y="1075598"/>
                </a:moveTo>
                <a:lnTo>
                  <a:pt x="2004650" y="1075598"/>
                </a:lnTo>
                <a:lnTo>
                  <a:pt x="2004650" y="1426147"/>
                </a:lnTo>
                <a:lnTo>
                  <a:pt x="2341021" y="1426147"/>
                </a:lnTo>
                <a:close/>
                <a:moveTo>
                  <a:pt x="2341021" y="710474"/>
                </a:moveTo>
                <a:lnTo>
                  <a:pt x="2004650" y="710474"/>
                </a:lnTo>
                <a:lnTo>
                  <a:pt x="2004650" y="1061017"/>
                </a:lnTo>
                <a:lnTo>
                  <a:pt x="2341021" y="1061017"/>
                </a:lnTo>
                <a:close/>
                <a:moveTo>
                  <a:pt x="2341021" y="345347"/>
                </a:moveTo>
                <a:lnTo>
                  <a:pt x="2004650" y="345347"/>
                </a:lnTo>
                <a:lnTo>
                  <a:pt x="2004650" y="695893"/>
                </a:lnTo>
                <a:lnTo>
                  <a:pt x="2341021" y="695893"/>
                </a:lnTo>
                <a:close/>
                <a:moveTo>
                  <a:pt x="2692608" y="12004284"/>
                </a:moveTo>
                <a:lnTo>
                  <a:pt x="2356239" y="12004284"/>
                </a:lnTo>
                <a:lnTo>
                  <a:pt x="2356239" y="12354830"/>
                </a:lnTo>
                <a:lnTo>
                  <a:pt x="2692608" y="12354830"/>
                </a:lnTo>
                <a:close/>
                <a:moveTo>
                  <a:pt x="2692608" y="11639156"/>
                </a:moveTo>
                <a:lnTo>
                  <a:pt x="2356239" y="11639156"/>
                </a:lnTo>
                <a:lnTo>
                  <a:pt x="2356239" y="11989703"/>
                </a:lnTo>
                <a:lnTo>
                  <a:pt x="2692608" y="11989703"/>
                </a:lnTo>
                <a:close/>
                <a:moveTo>
                  <a:pt x="2692608" y="11274028"/>
                </a:moveTo>
                <a:lnTo>
                  <a:pt x="2356239" y="11274028"/>
                </a:lnTo>
                <a:lnTo>
                  <a:pt x="2356239" y="11624575"/>
                </a:lnTo>
                <a:lnTo>
                  <a:pt x="2692608" y="11624575"/>
                </a:lnTo>
                <a:close/>
                <a:moveTo>
                  <a:pt x="2692608" y="10908900"/>
                </a:moveTo>
                <a:lnTo>
                  <a:pt x="2356239" y="10908901"/>
                </a:lnTo>
                <a:lnTo>
                  <a:pt x="2356239" y="11259448"/>
                </a:lnTo>
                <a:lnTo>
                  <a:pt x="2692608" y="11259448"/>
                </a:lnTo>
                <a:close/>
                <a:moveTo>
                  <a:pt x="2692608" y="10543773"/>
                </a:moveTo>
                <a:lnTo>
                  <a:pt x="2356239" y="10543773"/>
                </a:lnTo>
                <a:lnTo>
                  <a:pt x="2356239" y="10894320"/>
                </a:lnTo>
                <a:lnTo>
                  <a:pt x="2692608" y="10894320"/>
                </a:lnTo>
                <a:close/>
                <a:moveTo>
                  <a:pt x="2692608" y="10178645"/>
                </a:moveTo>
                <a:lnTo>
                  <a:pt x="2356239" y="10178645"/>
                </a:lnTo>
                <a:lnTo>
                  <a:pt x="2356239" y="10529192"/>
                </a:lnTo>
                <a:lnTo>
                  <a:pt x="2692608" y="10529192"/>
                </a:lnTo>
                <a:close/>
                <a:moveTo>
                  <a:pt x="2692608" y="9813518"/>
                </a:moveTo>
                <a:lnTo>
                  <a:pt x="2356239" y="9813518"/>
                </a:lnTo>
                <a:lnTo>
                  <a:pt x="2356239" y="10164065"/>
                </a:lnTo>
                <a:lnTo>
                  <a:pt x="2692608" y="10164065"/>
                </a:lnTo>
                <a:close/>
                <a:moveTo>
                  <a:pt x="2692608" y="9448390"/>
                </a:moveTo>
                <a:lnTo>
                  <a:pt x="2356239" y="9448390"/>
                </a:lnTo>
                <a:lnTo>
                  <a:pt x="2356239" y="9798938"/>
                </a:lnTo>
                <a:lnTo>
                  <a:pt x="2692608" y="9798938"/>
                </a:lnTo>
                <a:close/>
                <a:moveTo>
                  <a:pt x="2692608" y="9083262"/>
                </a:moveTo>
                <a:lnTo>
                  <a:pt x="2356239" y="9083262"/>
                </a:lnTo>
                <a:lnTo>
                  <a:pt x="2356239" y="9433810"/>
                </a:lnTo>
                <a:lnTo>
                  <a:pt x="2692608" y="9433810"/>
                </a:lnTo>
                <a:close/>
                <a:moveTo>
                  <a:pt x="2692608" y="8718135"/>
                </a:moveTo>
                <a:lnTo>
                  <a:pt x="2356239" y="8718135"/>
                </a:lnTo>
                <a:lnTo>
                  <a:pt x="2356239" y="9068682"/>
                </a:lnTo>
                <a:lnTo>
                  <a:pt x="2692608" y="9068682"/>
                </a:lnTo>
                <a:close/>
                <a:moveTo>
                  <a:pt x="2692608" y="8353008"/>
                </a:moveTo>
                <a:lnTo>
                  <a:pt x="2356239" y="8353008"/>
                </a:lnTo>
                <a:lnTo>
                  <a:pt x="2356239" y="8703555"/>
                </a:lnTo>
                <a:lnTo>
                  <a:pt x="2692608" y="8703555"/>
                </a:lnTo>
                <a:close/>
                <a:moveTo>
                  <a:pt x="2692608" y="7987881"/>
                </a:moveTo>
                <a:lnTo>
                  <a:pt x="2356239" y="7987881"/>
                </a:lnTo>
                <a:lnTo>
                  <a:pt x="2356239" y="8338428"/>
                </a:lnTo>
                <a:lnTo>
                  <a:pt x="2692608" y="8338428"/>
                </a:lnTo>
                <a:close/>
                <a:moveTo>
                  <a:pt x="2692608" y="7622754"/>
                </a:moveTo>
                <a:lnTo>
                  <a:pt x="2356239" y="7622754"/>
                </a:lnTo>
                <a:lnTo>
                  <a:pt x="2356239" y="7973301"/>
                </a:lnTo>
                <a:lnTo>
                  <a:pt x="2692608" y="7973301"/>
                </a:lnTo>
                <a:close/>
                <a:moveTo>
                  <a:pt x="2692608" y="7257625"/>
                </a:moveTo>
                <a:lnTo>
                  <a:pt x="2356239" y="7257625"/>
                </a:lnTo>
                <a:lnTo>
                  <a:pt x="2356239" y="7608174"/>
                </a:lnTo>
                <a:lnTo>
                  <a:pt x="2692608" y="7608174"/>
                </a:lnTo>
                <a:close/>
                <a:moveTo>
                  <a:pt x="2692608" y="6892501"/>
                </a:moveTo>
                <a:lnTo>
                  <a:pt x="2356239" y="6892501"/>
                </a:lnTo>
                <a:lnTo>
                  <a:pt x="2356239" y="7243044"/>
                </a:lnTo>
                <a:lnTo>
                  <a:pt x="2692608" y="7243044"/>
                </a:lnTo>
                <a:close/>
                <a:moveTo>
                  <a:pt x="2692609" y="6527374"/>
                </a:moveTo>
                <a:lnTo>
                  <a:pt x="2356239" y="6527374"/>
                </a:lnTo>
                <a:lnTo>
                  <a:pt x="2356239" y="6877920"/>
                </a:lnTo>
                <a:lnTo>
                  <a:pt x="2692608" y="6877921"/>
                </a:lnTo>
                <a:close/>
                <a:moveTo>
                  <a:pt x="2692609" y="6187384"/>
                </a:moveTo>
                <a:lnTo>
                  <a:pt x="2356240" y="6187385"/>
                </a:lnTo>
                <a:lnTo>
                  <a:pt x="2356240" y="6357302"/>
                </a:lnTo>
                <a:lnTo>
                  <a:pt x="2356239" y="6357302"/>
                </a:lnTo>
                <a:lnTo>
                  <a:pt x="2356239" y="6512794"/>
                </a:lnTo>
                <a:lnTo>
                  <a:pt x="2692609" y="6512794"/>
                </a:lnTo>
                <a:lnTo>
                  <a:pt x="2692609" y="6357302"/>
                </a:lnTo>
                <a:close/>
                <a:moveTo>
                  <a:pt x="2692609" y="5822257"/>
                </a:moveTo>
                <a:lnTo>
                  <a:pt x="2356240" y="5822257"/>
                </a:lnTo>
                <a:lnTo>
                  <a:pt x="2356240" y="6172803"/>
                </a:lnTo>
                <a:lnTo>
                  <a:pt x="2692609" y="6172803"/>
                </a:lnTo>
                <a:close/>
                <a:moveTo>
                  <a:pt x="2692609" y="5457129"/>
                </a:moveTo>
                <a:lnTo>
                  <a:pt x="2356240" y="5457129"/>
                </a:lnTo>
                <a:lnTo>
                  <a:pt x="2356240" y="5807676"/>
                </a:lnTo>
                <a:lnTo>
                  <a:pt x="2692609" y="5807676"/>
                </a:lnTo>
                <a:close/>
                <a:moveTo>
                  <a:pt x="2692609" y="5092001"/>
                </a:moveTo>
                <a:lnTo>
                  <a:pt x="2356240" y="5092001"/>
                </a:lnTo>
                <a:lnTo>
                  <a:pt x="2356240" y="5442548"/>
                </a:lnTo>
                <a:lnTo>
                  <a:pt x="2692609" y="5442548"/>
                </a:lnTo>
                <a:close/>
                <a:moveTo>
                  <a:pt x="2692609" y="4726873"/>
                </a:moveTo>
                <a:lnTo>
                  <a:pt x="2356240" y="4726874"/>
                </a:lnTo>
                <a:lnTo>
                  <a:pt x="2356240" y="5077421"/>
                </a:lnTo>
                <a:lnTo>
                  <a:pt x="2692609" y="5077421"/>
                </a:lnTo>
                <a:close/>
                <a:moveTo>
                  <a:pt x="2692609" y="4361746"/>
                </a:moveTo>
                <a:lnTo>
                  <a:pt x="2356240" y="4361746"/>
                </a:lnTo>
                <a:lnTo>
                  <a:pt x="2356240" y="4712293"/>
                </a:lnTo>
                <a:lnTo>
                  <a:pt x="2692609" y="4712293"/>
                </a:lnTo>
                <a:close/>
                <a:moveTo>
                  <a:pt x="2692609" y="3996618"/>
                </a:moveTo>
                <a:lnTo>
                  <a:pt x="2356240" y="3996618"/>
                </a:lnTo>
                <a:lnTo>
                  <a:pt x="2356240" y="4347165"/>
                </a:lnTo>
                <a:lnTo>
                  <a:pt x="2692609" y="4347165"/>
                </a:lnTo>
                <a:close/>
                <a:moveTo>
                  <a:pt x="2692609" y="3631491"/>
                </a:moveTo>
                <a:lnTo>
                  <a:pt x="2356240" y="3631491"/>
                </a:lnTo>
                <a:lnTo>
                  <a:pt x="2356240" y="3982038"/>
                </a:lnTo>
                <a:lnTo>
                  <a:pt x="2692609" y="3982038"/>
                </a:lnTo>
                <a:close/>
                <a:moveTo>
                  <a:pt x="2692609" y="3266363"/>
                </a:moveTo>
                <a:lnTo>
                  <a:pt x="2356240" y="3266363"/>
                </a:lnTo>
                <a:lnTo>
                  <a:pt x="2356240" y="3616911"/>
                </a:lnTo>
                <a:lnTo>
                  <a:pt x="2692609" y="3616911"/>
                </a:lnTo>
                <a:close/>
                <a:moveTo>
                  <a:pt x="2692609" y="2901235"/>
                </a:moveTo>
                <a:lnTo>
                  <a:pt x="2356240" y="2901235"/>
                </a:lnTo>
                <a:lnTo>
                  <a:pt x="2356240" y="3251783"/>
                </a:lnTo>
                <a:lnTo>
                  <a:pt x="2692609" y="3251783"/>
                </a:lnTo>
                <a:close/>
                <a:moveTo>
                  <a:pt x="2692609" y="2536108"/>
                </a:moveTo>
                <a:lnTo>
                  <a:pt x="2356240" y="2536108"/>
                </a:lnTo>
                <a:lnTo>
                  <a:pt x="2356240" y="2886655"/>
                </a:lnTo>
                <a:lnTo>
                  <a:pt x="2692609" y="2886655"/>
                </a:lnTo>
                <a:close/>
                <a:moveTo>
                  <a:pt x="2692609" y="2170981"/>
                </a:moveTo>
                <a:lnTo>
                  <a:pt x="2356240" y="2170981"/>
                </a:lnTo>
                <a:lnTo>
                  <a:pt x="2356240" y="2521528"/>
                </a:lnTo>
                <a:lnTo>
                  <a:pt x="2692609" y="2521528"/>
                </a:lnTo>
                <a:close/>
                <a:moveTo>
                  <a:pt x="2692609" y="1805854"/>
                </a:moveTo>
                <a:lnTo>
                  <a:pt x="2356240" y="1805854"/>
                </a:lnTo>
                <a:lnTo>
                  <a:pt x="2356240" y="2156401"/>
                </a:lnTo>
                <a:lnTo>
                  <a:pt x="2692609" y="2156401"/>
                </a:lnTo>
                <a:close/>
                <a:moveTo>
                  <a:pt x="2692609" y="1440727"/>
                </a:moveTo>
                <a:lnTo>
                  <a:pt x="2356240" y="1440727"/>
                </a:lnTo>
                <a:lnTo>
                  <a:pt x="2356240" y="1791274"/>
                </a:lnTo>
                <a:lnTo>
                  <a:pt x="2692609" y="1791274"/>
                </a:lnTo>
                <a:close/>
                <a:moveTo>
                  <a:pt x="2692609" y="1075598"/>
                </a:moveTo>
                <a:lnTo>
                  <a:pt x="2356240" y="1075598"/>
                </a:lnTo>
                <a:lnTo>
                  <a:pt x="2356240" y="1426147"/>
                </a:lnTo>
                <a:lnTo>
                  <a:pt x="2692609" y="1426147"/>
                </a:lnTo>
                <a:close/>
                <a:moveTo>
                  <a:pt x="2692609" y="710474"/>
                </a:moveTo>
                <a:lnTo>
                  <a:pt x="2356240" y="710474"/>
                </a:lnTo>
                <a:lnTo>
                  <a:pt x="2356240" y="1061017"/>
                </a:lnTo>
                <a:lnTo>
                  <a:pt x="2692609" y="1061017"/>
                </a:lnTo>
                <a:close/>
                <a:moveTo>
                  <a:pt x="2692610" y="345347"/>
                </a:moveTo>
                <a:lnTo>
                  <a:pt x="2356240" y="345347"/>
                </a:lnTo>
                <a:lnTo>
                  <a:pt x="2356240" y="695893"/>
                </a:lnTo>
                <a:lnTo>
                  <a:pt x="2692609" y="695894"/>
                </a:lnTo>
                <a:close/>
                <a:moveTo>
                  <a:pt x="3044198" y="12004284"/>
                </a:moveTo>
                <a:lnTo>
                  <a:pt x="2707828" y="12004284"/>
                </a:lnTo>
                <a:lnTo>
                  <a:pt x="2707828" y="12354830"/>
                </a:lnTo>
                <a:lnTo>
                  <a:pt x="3044198" y="12354830"/>
                </a:lnTo>
                <a:close/>
                <a:moveTo>
                  <a:pt x="3044198" y="11639156"/>
                </a:moveTo>
                <a:lnTo>
                  <a:pt x="2707828" y="11639156"/>
                </a:lnTo>
                <a:lnTo>
                  <a:pt x="2707828" y="11989703"/>
                </a:lnTo>
                <a:lnTo>
                  <a:pt x="3044198" y="11989703"/>
                </a:lnTo>
                <a:close/>
                <a:moveTo>
                  <a:pt x="3044198" y="11274028"/>
                </a:moveTo>
                <a:lnTo>
                  <a:pt x="2707828" y="11274028"/>
                </a:lnTo>
                <a:lnTo>
                  <a:pt x="2707828" y="11624575"/>
                </a:lnTo>
                <a:lnTo>
                  <a:pt x="3044198" y="11624575"/>
                </a:lnTo>
                <a:close/>
                <a:moveTo>
                  <a:pt x="3044198" y="10908900"/>
                </a:moveTo>
                <a:lnTo>
                  <a:pt x="2707828" y="10908900"/>
                </a:lnTo>
                <a:lnTo>
                  <a:pt x="2707828" y="11259448"/>
                </a:lnTo>
                <a:lnTo>
                  <a:pt x="3044198" y="11259448"/>
                </a:lnTo>
                <a:close/>
                <a:moveTo>
                  <a:pt x="3044198" y="10543773"/>
                </a:moveTo>
                <a:lnTo>
                  <a:pt x="2707828" y="10543773"/>
                </a:lnTo>
                <a:lnTo>
                  <a:pt x="2707828" y="10894320"/>
                </a:lnTo>
                <a:lnTo>
                  <a:pt x="3044198" y="10894320"/>
                </a:lnTo>
                <a:close/>
                <a:moveTo>
                  <a:pt x="3044198" y="10178645"/>
                </a:moveTo>
                <a:lnTo>
                  <a:pt x="2707828" y="10178645"/>
                </a:lnTo>
                <a:lnTo>
                  <a:pt x="2707828" y="10529192"/>
                </a:lnTo>
                <a:lnTo>
                  <a:pt x="3044198" y="10529192"/>
                </a:lnTo>
                <a:close/>
                <a:moveTo>
                  <a:pt x="3044198" y="9813518"/>
                </a:moveTo>
                <a:lnTo>
                  <a:pt x="2707828" y="9813518"/>
                </a:lnTo>
                <a:lnTo>
                  <a:pt x="2707828" y="10164065"/>
                </a:lnTo>
                <a:lnTo>
                  <a:pt x="3044198" y="10164065"/>
                </a:lnTo>
                <a:close/>
                <a:moveTo>
                  <a:pt x="3044198" y="9448390"/>
                </a:moveTo>
                <a:lnTo>
                  <a:pt x="2707828" y="9448390"/>
                </a:lnTo>
                <a:lnTo>
                  <a:pt x="2707828" y="9798938"/>
                </a:lnTo>
                <a:lnTo>
                  <a:pt x="3044198" y="9798938"/>
                </a:lnTo>
                <a:close/>
                <a:moveTo>
                  <a:pt x="3044198" y="9083262"/>
                </a:moveTo>
                <a:lnTo>
                  <a:pt x="2707828" y="9083262"/>
                </a:lnTo>
                <a:lnTo>
                  <a:pt x="2707828" y="9433810"/>
                </a:lnTo>
                <a:lnTo>
                  <a:pt x="3044198" y="9433810"/>
                </a:lnTo>
                <a:close/>
                <a:moveTo>
                  <a:pt x="3044198" y="8718135"/>
                </a:moveTo>
                <a:lnTo>
                  <a:pt x="2707828" y="8718135"/>
                </a:lnTo>
                <a:lnTo>
                  <a:pt x="2707828" y="9068682"/>
                </a:lnTo>
                <a:lnTo>
                  <a:pt x="3044198" y="9068682"/>
                </a:lnTo>
                <a:close/>
                <a:moveTo>
                  <a:pt x="3044198" y="8353008"/>
                </a:moveTo>
                <a:lnTo>
                  <a:pt x="2707828" y="8353008"/>
                </a:lnTo>
                <a:lnTo>
                  <a:pt x="2707828" y="8703555"/>
                </a:lnTo>
                <a:lnTo>
                  <a:pt x="3044198" y="8703555"/>
                </a:lnTo>
                <a:close/>
                <a:moveTo>
                  <a:pt x="3044198" y="7987881"/>
                </a:moveTo>
                <a:lnTo>
                  <a:pt x="2707828" y="7987881"/>
                </a:lnTo>
                <a:lnTo>
                  <a:pt x="2707828" y="8338428"/>
                </a:lnTo>
                <a:lnTo>
                  <a:pt x="3044198" y="8338428"/>
                </a:lnTo>
                <a:close/>
                <a:moveTo>
                  <a:pt x="3044198" y="7622754"/>
                </a:moveTo>
                <a:lnTo>
                  <a:pt x="2707828" y="7622754"/>
                </a:lnTo>
                <a:lnTo>
                  <a:pt x="2707828" y="7973301"/>
                </a:lnTo>
                <a:lnTo>
                  <a:pt x="3044198" y="7973301"/>
                </a:lnTo>
                <a:close/>
                <a:moveTo>
                  <a:pt x="3044198" y="7257625"/>
                </a:moveTo>
                <a:lnTo>
                  <a:pt x="2707828" y="7257625"/>
                </a:lnTo>
                <a:lnTo>
                  <a:pt x="2707828" y="7608174"/>
                </a:lnTo>
                <a:lnTo>
                  <a:pt x="3044198" y="7608174"/>
                </a:lnTo>
                <a:close/>
                <a:moveTo>
                  <a:pt x="3044198" y="6892501"/>
                </a:moveTo>
                <a:lnTo>
                  <a:pt x="2707828" y="6892501"/>
                </a:lnTo>
                <a:lnTo>
                  <a:pt x="2707828" y="7243044"/>
                </a:lnTo>
                <a:lnTo>
                  <a:pt x="3044198" y="7243044"/>
                </a:lnTo>
                <a:close/>
                <a:moveTo>
                  <a:pt x="3044199" y="6527374"/>
                </a:moveTo>
                <a:lnTo>
                  <a:pt x="2707829" y="6527374"/>
                </a:lnTo>
                <a:lnTo>
                  <a:pt x="2707828" y="6877921"/>
                </a:lnTo>
                <a:lnTo>
                  <a:pt x="3044198" y="6877921"/>
                </a:lnTo>
                <a:close/>
                <a:moveTo>
                  <a:pt x="3044199" y="6187384"/>
                </a:moveTo>
                <a:lnTo>
                  <a:pt x="2707829" y="6187384"/>
                </a:lnTo>
                <a:lnTo>
                  <a:pt x="2707829" y="6357302"/>
                </a:lnTo>
                <a:lnTo>
                  <a:pt x="2707829" y="6512794"/>
                </a:lnTo>
                <a:lnTo>
                  <a:pt x="3044199" y="6512794"/>
                </a:lnTo>
                <a:lnTo>
                  <a:pt x="3044199" y="6357302"/>
                </a:lnTo>
                <a:close/>
                <a:moveTo>
                  <a:pt x="3044199" y="5822257"/>
                </a:moveTo>
                <a:lnTo>
                  <a:pt x="2707829" y="5822257"/>
                </a:lnTo>
                <a:lnTo>
                  <a:pt x="2707829" y="6172803"/>
                </a:lnTo>
                <a:lnTo>
                  <a:pt x="3044199" y="6172803"/>
                </a:lnTo>
                <a:close/>
                <a:moveTo>
                  <a:pt x="3044199" y="5457129"/>
                </a:moveTo>
                <a:lnTo>
                  <a:pt x="2707829" y="5457129"/>
                </a:lnTo>
                <a:lnTo>
                  <a:pt x="2707829" y="5807676"/>
                </a:lnTo>
                <a:lnTo>
                  <a:pt x="3044199" y="5807676"/>
                </a:lnTo>
                <a:close/>
                <a:moveTo>
                  <a:pt x="3044199" y="5092001"/>
                </a:moveTo>
                <a:lnTo>
                  <a:pt x="2707829" y="5092001"/>
                </a:lnTo>
                <a:lnTo>
                  <a:pt x="2707829" y="5442548"/>
                </a:lnTo>
                <a:lnTo>
                  <a:pt x="3044199" y="5442548"/>
                </a:lnTo>
                <a:close/>
                <a:moveTo>
                  <a:pt x="3044199" y="4726873"/>
                </a:moveTo>
                <a:lnTo>
                  <a:pt x="2707829" y="4726873"/>
                </a:lnTo>
                <a:lnTo>
                  <a:pt x="2707829" y="5077421"/>
                </a:lnTo>
                <a:lnTo>
                  <a:pt x="3044199" y="5077421"/>
                </a:lnTo>
                <a:close/>
                <a:moveTo>
                  <a:pt x="3044199" y="4361746"/>
                </a:moveTo>
                <a:lnTo>
                  <a:pt x="2707829" y="4361746"/>
                </a:lnTo>
                <a:lnTo>
                  <a:pt x="2707829" y="4712293"/>
                </a:lnTo>
                <a:lnTo>
                  <a:pt x="3044199" y="4712293"/>
                </a:lnTo>
                <a:close/>
                <a:moveTo>
                  <a:pt x="3044199" y="3996618"/>
                </a:moveTo>
                <a:lnTo>
                  <a:pt x="2707829" y="3996618"/>
                </a:lnTo>
                <a:lnTo>
                  <a:pt x="2707829" y="4347165"/>
                </a:lnTo>
                <a:lnTo>
                  <a:pt x="3044199" y="4347165"/>
                </a:lnTo>
                <a:close/>
                <a:moveTo>
                  <a:pt x="3044199" y="3631491"/>
                </a:moveTo>
                <a:lnTo>
                  <a:pt x="2707829" y="3631491"/>
                </a:lnTo>
                <a:lnTo>
                  <a:pt x="2707829" y="3982038"/>
                </a:lnTo>
                <a:lnTo>
                  <a:pt x="3044199" y="3982038"/>
                </a:lnTo>
                <a:close/>
                <a:moveTo>
                  <a:pt x="3044199" y="3266363"/>
                </a:moveTo>
                <a:lnTo>
                  <a:pt x="2707829" y="3266363"/>
                </a:lnTo>
                <a:lnTo>
                  <a:pt x="2707829" y="3616911"/>
                </a:lnTo>
                <a:lnTo>
                  <a:pt x="3044199" y="3616911"/>
                </a:lnTo>
                <a:close/>
                <a:moveTo>
                  <a:pt x="3044199" y="2901235"/>
                </a:moveTo>
                <a:lnTo>
                  <a:pt x="2707829" y="2901235"/>
                </a:lnTo>
                <a:lnTo>
                  <a:pt x="2707829" y="3251783"/>
                </a:lnTo>
                <a:lnTo>
                  <a:pt x="3044199" y="3251783"/>
                </a:lnTo>
                <a:close/>
                <a:moveTo>
                  <a:pt x="3044199" y="2536108"/>
                </a:moveTo>
                <a:lnTo>
                  <a:pt x="2707829" y="2536108"/>
                </a:lnTo>
                <a:lnTo>
                  <a:pt x="2707829" y="2886655"/>
                </a:lnTo>
                <a:lnTo>
                  <a:pt x="3044199" y="2886655"/>
                </a:lnTo>
                <a:close/>
                <a:moveTo>
                  <a:pt x="3044199" y="2170981"/>
                </a:moveTo>
                <a:lnTo>
                  <a:pt x="2707829" y="2170981"/>
                </a:lnTo>
                <a:lnTo>
                  <a:pt x="2707829" y="2521528"/>
                </a:lnTo>
                <a:lnTo>
                  <a:pt x="3044199" y="2521528"/>
                </a:lnTo>
                <a:close/>
                <a:moveTo>
                  <a:pt x="3044199" y="1805854"/>
                </a:moveTo>
                <a:lnTo>
                  <a:pt x="2707829" y="1805854"/>
                </a:lnTo>
                <a:lnTo>
                  <a:pt x="2707829" y="2156401"/>
                </a:lnTo>
                <a:lnTo>
                  <a:pt x="3044199" y="2156401"/>
                </a:lnTo>
                <a:close/>
                <a:moveTo>
                  <a:pt x="3044199" y="1440727"/>
                </a:moveTo>
                <a:lnTo>
                  <a:pt x="2707829" y="1440727"/>
                </a:lnTo>
                <a:lnTo>
                  <a:pt x="2707829" y="1791274"/>
                </a:lnTo>
                <a:lnTo>
                  <a:pt x="3044199" y="1791274"/>
                </a:lnTo>
                <a:close/>
                <a:moveTo>
                  <a:pt x="3044199" y="1075598"/>
                </a:moveTo>
                <a:lnTo>
                  <a:pt x="2707829" y="1075598"/>
                </a:lnTo>
                <a:lnTo>
                  <a:pt x="2707829" y="1426147"/>
                </a:lnTo>
                <a:lnTo>
                  <a:pt x="3044199" y="1426147"/>
                </a:lnTo>
                <a:close/>
                <a:moveTo>
                  <a:pt x="3044199" y="710474"/>
                </a:moveTo>
                <a:lnTo>
                  <a:pt x="2707829" y="710474"/>
                </a:lnTo>
                <a:lnTo>
                  <a:pt x="2707829" y="1061017"/>
                </a:lnTo>
                <a:lnTo>
                  <a:pt x="3044199" y="1061017"/>
                </a:lnTo>
                <a:close/>
                <a:moveTo>
                  <a:pt x="3044200" y="345347"/>
                </a:moveTo>
                <a:lnTo>
                  <a:pt x="2707830" y="345347"/>
                </a:lnTo>
                <a:lnTo>
                  <a:pt x="2707829" y="695894"/>
                </a:lnTo>
                <a:lnTo>
                  <a:pt x="3044199" y="695894"/>
                </a:lnTo>
                <a:close/>
                <a:moveTo>
                  <a:pt x="3395788" y="12004284"/>
                </a:moveTo>
                <a:lnTo>
                  <a:pt x="3059418" y="12004284"/>
                </a:lnTo>
                <a:lnTo>
                  <a:pt x="3059418" y="12354830"/>
                </a:lnTo>
                <a:lnTo>
                  <a:pt x="3395788" y="12354830"/>
                </a:lnTo>
                <a:close/>
                <a:moveTo>
                  <a:pt x="3395788" y="11639156"/>
                </a:moveTo>
                <a:lnTo>
                  <a:pt x="3059418" y="11639156"/>
                </a:lnTo>
                <a:lnTo>
                  <a:pt x="3059418" y="11989703"/>
                </a:lnTo>
                <a:lnTo>
                  <a:pt x="3395788" y="11989703"/>
                </a:lnTo>
                <a:close/>
                <a:moveTo>
                  <a:pt x="3395789" y="11274028"/>
                </a:moveTo>
                <a:lnTo>
                  <a:pt x="3059418" y="11274028"/>
                </a:lnTo>
                <a:lnTo>
                  <a:pt x="3059418" y="11624575"/>
                </a:lnTo>
                <a:lnTo>
                  <a:pt x="3395788" y="11624575"/>
                </a:lnTo>
                <a:close/>
                <a:moveTo>
                  <a:pt x="3395789" y="10908900"/>
                </a:moveTo>
                <a:lnTo>
                  <a:pt x="3059418" y="10908900"/>
                </a:lnTo>
                <a:lnTo>
                  <a:pt x="3059418" y="11259448"/>
                </a:lnTo>
                <a:lnTo>
                  <a:pt x="3395789" y="11259448"/>
                </a:lnTo>
                <a:close/>
                <a:moveTo>
                  <a:pt x="3395789" y="10543773"/>
                </a:moveTo>
                <a:lnTo>
                  <a:pt x="3059418" y="10543773"/>
                </a:lnTo>
                <a:lnTo>
                  <a:pt x="3059418" y="10894320"/>
                </a:lnTo>
                <a:lnTo>
                  <a:pt x="3395789" y="10894320"/>
                </a:lnTo>
                <a:close/>
                <a:moveTo>
                  <a:pt x="3395789" y="10178645"/>
                </a:moveTo>
                <a:lnTo>
                  <a:pt x="3059418" y="10178645"/>
                </a:lnTo>
                <a:lnTo>
                  <a:pt x="3059418" y="10529192"/>
                </a:lnTo>
                <a:lnTo>
                  <a:pt x="3395789" y="10529192"/>
                </a:lnTo>
                <a:close/>
                <a:moveTo>
                  <a:pt x="3395789" y="9813518"/>
                </a:moveTo>
                <a:lnTo>
                  <a:pt x="3059418" y="9813518"/>
                </a:lnTo>
                <a:lnTo>
                  <a:pt x="3059418" y="10164065"/>
                </a:lnTo>
                <a:lnTo>
                  <a:pt x="3395789" y="10164065"/>
                </a:lnTo>
                <a:close/>
                <a:moveTo>
                  <a:pt x="3395789" y="9448390"/>
                </a:moveTo>
                <a:lnTo>
                  <a:pt x="3059418" y="9448390"/>
                </a:lnTo>
                <a:lnTo>
                  <a:pt x="3059418" y="9798938"/>
                </a:lnTo>
                <a:lnTo>
                  <a:pt x="3395789" y="9798938"/>
                </a:lnTo>
                <a:close/>
                <a:moveTo>
                  <a:pt x="3395789" y="9083262"/>
                </a:moveTo>
                <a:lnTo>
                  <a:pt x="3059418" y="9083262"/>
                </a:lnTo>
                <a:lnTo>
                  <a:pt x="3059418" y="9433810"/>
                </a:lnTo>
                <a:lnTo>
                  <a:pt x="3395789" y="9433810"/>
                </a:lnTo>
                <a:close/>
                <a:moveTo>
                  <a:pt x="3395789" y="8718135"/>
                </a:moveTo>
                <a:lnTo>
                  <a:pt x="3059418" y="8718135"/>
                </a:lnTo>
                <a:lnTo>
                  <a:pt x="3059418" y="9068682"/>
                </a:lnTo>
                <a:lnTo>
                  <a:pt x="3395789" y="9068682"/>
                </a:lnTo>
                <a:close/>
                <a:moveTo>
                  <a:pt x="3395789" y="8353008"/>
                </a:moveTo>
                <a:lnTo>
                  <a:pt x="3059418" y="8353008"/>
                </a:lnTo>
                <a:lnTo>
                  <a:pt x="3059418" y="8703555"/>
                </a:lnTo>
                <a:lnTo>
                  <a:pt x="3395789" y="8703555"/>
                </a:lnTo>
                <a:close/>
                <a:moveTo>
                  <a:pt x="3395789" y="7987881"/>
                </a:moveTo>
                <a:lnTo>
                  <a:pt x="3059418" y="7987881"/>
                </a:lnTo>
                <a:lnTo>
                  <a:pt x="3059418" y="8338428"/>
                </a:lnTo>
                <a:lnTo>
                  <a:pt x="3395789" y="8338428"/>
                </a:lnTo>
                <a:close/>
                <a:moveTo>
                  <a:pt x="3395789" y="7622754"/>
                </a:moveTo>
                <a:lnTo>
                  <a:pt x="3059418" y="7622754"/>
                </a:lnTo>
                <a:lnTo>
                  <a:pt x="3059418" y="7973301"/>
                </a:lnTo>
                <a:lnTo>
                  <a:pt x="3395789" y="7973301"/>
                </a:lnTo>
                <a:close/>
                <a:moveTo>
                  <a:pt x="3395789" y="7257625"/>
                </a:moveTo>
                <a:lnTo>
                  <a:pt x="3059418" y="7257625"/>
                </a:lnTo>
                <a:lnTo>
                  <a:pt x="3059418" y="7608174"/>
                </a:lnTo>
                <a:lnTo>
                  <a:pt x="3395789" y="7608174"/>
                </a:lnTo>
                <a:close/>
                <a:moveTo>
                  <a:pt x="3395789" y="6892501"/>
                </a:moveTo>
                <a:lnTo>
                  <a:pt x="3059418" y="6892501"/>
                </a:lnTo>
                <a:lnTo>
                  <a:pt x="3059418" y="7243044"/>
                </a:lnTo>
                <a:lnTo>
                  <a:pt x="3395789" y="7243044"/>
                </a:lnTo>
                <a:close/>
                <a:moveTo>
                  <a:pt x="3395789" y="6527374"/>
                </a:moveTo>
                <a:lnTo>
                  <a:pt x="3059419" y="6527374"/>
                </a:lnTo>
                <a:lnTo>
                  <a:pt x="3059418" y="6877921"/>
                </a:lnTo>
                <a:lnTo>
                  <a:pt x="3395789" y="6877921"/>
                </a:lnTo>
                <a:close/>
                <a:moveTo>
                  <a:pt x="3395789" y="6187384"/>
                </a:moveTo>
                <a:lnTo>
                  <a:pt x="3059419" y="6187384"/>
                </a:lnTo>
                <a:lnTo>
                  <a:pt x="3059419" y="6357302"/>
                </a:lnTo>
                <a:lnTo>
                  <a:pt x="3059419" y="6512794"/>
                </a:lnTo>
                <a:lnTo>
                  <a:pt x="3395789" y="6512794"/>
                </a:lnTo>
                <a:lnTo>
                  <a:pt x="3395789" y="6357302"/>
                </a:lnTo>
                <a:close/>
                <a:moveTo>
                  <a:pt x="3395789" y="5822257"/>
                </a:moveTo>
                <a:lnTo>
                  <a:pt x="3059419" y="5822257"/>
                </a:lnTo>
                <a:lnTo>
                  <a:pt x="3059419" y="6172803"/>
                </a:lnTo>
                <a:lnTo>
                  <a:pt x="3395789" y="6172803"/>
                </a:lnTo>
                <a:close/>
                <a:moveTo>
                  <a:pt x="3395789" y="5457129"/>
                </a:moveTo>
                <a:lnTo>
                  <a:pt x="3059419" y="5457129"/>
                </a:lnTo>
                <a:lnTo>
                  <a:pt x="3059419" y="5807676"/>
                </a:lnTo>
                <a:lnTo>
                  <a:pt x="3395789" y="5807676"/>
                </a:lnTo>
                <a:close/>
                <a:moveTo>
                  <a:pt x="3395790" y="5092001"/>
                </a:moveTo>
                <a:lnTo>
                  <a:pt x="3059419" y="5092001"/>
                </a:lnTo>
                <a:lnTo>
                  <a:pt x="3059419" y="5442548"/>
                </a:lnTo>
                <a:lnTo>
                  <a:pt x="3395789" y="5442548"/>
                </a:lnTo>
                <a:close/>
                <a:moveTo>
                  <a:pt x="3395790" y="4726873"/>
                </a:moveTo>
                <a:lnTo>
                  <a:pt x="3059419" y="4726873"/>
                </a:lnTo>
                <a:lnTo>
                  <a:pt x="3059419" y="5077421"/>
                </a:lnTo>
                <a:lnTo>
                  <a:pt x="3395790" y="5077421"/>
                </a:lnTo>
                <a:close/>
                <a:moveTo>
                  <a:pt x="3395790" y="4361746"/>
                </a:moveTo>
                <a:lnTo>
                  <a:pt x="3059419" y="4361746"/>
                </a:lnTo>
                <a:lnTo>
                  <a:pt x="3059419" y="4712293"/>
                </a:lnTo>
                <a:lnTo>
                  <a:pt x="3395790" y="4712293"/>
                </a:lnTo>
                <a:close/>
                <a:moveTo>
                  <a:pt x="3395790" y="3996618"/>
                </a:moveTo>
                <a:lnTo>
                  <a:pt x="3059419" y="3996618"/>
                </a:lnTo>
                <a:lnTo>
                  <a:pt x="3059419" y="4347165"/>
                </a:lnTo>
                <a:lnTo>
                  <a:pt x="3395790" y="4347165"/>
                </a:lnTo>
                <a:close/>
                <a:moveTo>
                  <a:pt x="3395790" y="3631491"/>
                </a:moveTo>
                <a:lnTo>
                  <a:pt x="3059419" y="3631491"/>
                </a:lnTo>
                <a:lnTo>
                  <a:pt x="3059419" y="3982038"/>
                </a:lnTo>
                <a:lnTo>
                  <a:pt x="3395790" y="3982038"/>
                </a:lnTo>
                <a:close/>
                <a:moveTo>
                  <a:pt x="3395790" y="3266363"/>
                </a:moveTo>
                <a:lnTo>
                  <a:pt x="3059419" y="3266363"/>
                </a:lnTo>
                <a:lnTo>
                  <a:pt x="3059419" y="3616911"/>
                </a:lnTo>
                <a:lnTo>
                  <a:pt x="3395790" y="3616911"/>
                </a:lnTo>
                <a:close/>
                <a:moveTo>
                  <a:pt x="3395790" y="2901235"/>
                </a:moveTo>
                <a:lnTo>
                  <a:pt x="3059419" y="2901235"/>
                </a:lnTo>
                <a:lnTo>
                  <a:pt x="3059419" y="3251783"/>
                </a:lnTo>
                <a:lnTo>
                  <a:pt x="3395790" y="3251783"/>
                </a:lnTo>
                <a:close/>
                <a:moveTo>
                  <a:pt x="3395790" y="2536108"/>
                </a:moveTo>
                <a:lnTo>
                  <a:pt x="3059419" y="2536108"/>
                </a:lnTo>
                <a:lnTo>
                  <a:pt x="3059419" y="2886655"/>
                </a:lnTo>
                <a:lnTo>
                  <a:pt x="3395790" y="2886655"/>
                </a:lnTo>
                <a:close/>
                <a:moveTo>
                  <a:pt x="3395790" y="2170981"/>
                </a:moveTo>
                <a:lnTo>
                  <a:pt x="3059419" y="2170981"/>
                </a:lnTo>
                <a:lnTo>
                  <a:pt x="3059419" y="2521528"/>
                </a:lnTo>
                <a:lnTo>
                  <a:pt x="3395790" y="2521528"/>
                </a:lnTo>
                <a:close/>
                <a:moveTo>
                  <a:pt x="3395790" y="1805854"/>
                </a:moveTo>
                <a:lnTo>
                  <a:pt x="3059419" y="1805854"/>
                </a:lnTo>
                <a:lnTo>
                  <a:pt x="3059419" y="2156401"/>
                </a:lnTo>
                <a:lnTo>
                  <a:pt x="3395790" y="2156401"/>
                </a:lnTo>
                <a:close/>
                <a:moveTo>
                  <a:pt x="3395790" y="1440727"/>
                </a:moveTo>
                <a:lnTo>
                  <a:pt x="3059419" y="1440727"/>
                </a:lnTo>
                <a:lnTo>
                  <a:pt x="3059419" y="1791274"/>
                </a:lnTo>
                <a:lnTo>
                  <a:pt x="3395790" y="1791274"/>
                </a:lnTo>
                <a:close/>
                <a:moveTo>
                  <a:pt x="3395790" y="1075598"/>
                </a:moveTo>
                <a:lnTo>
                  <a:pt x="3059419" y="1075598"/>
                </a:lnTo>
                <a:lnTo>
                  <a:pt x="3059419" y="1426147"/>
                </a:lnTo>
                <a:lnTo>
                  <a:pt x="3395790" y="1426147"/>
                </a:lnTo>
                <a:close/>
                <a:moveTo>
                  <a:pt x="3395790" y="710474"/>
                </a:moveTo>
                <a:lnTo>
                  <a:pt x="3059419" y="710474"/>
                </a:lnTo>
                <a:lnTo>
                  <a:pt x="3059419" y="1061017"/>
                </a:lnTo>
                <a:lnTo>
                  <a:pt x="3395790" y="1061017"/>
                </a:lnTo>
                <a:close/>
                <a:moveTo>
                  <a:pt x="3395790" y="345347"/>
                </a:moveTo>
                <a:lnTo>
                  <a:pt x="3059420" y="345347"/>
                </a:lnTo>
                <a:lnTo>
                  <a:pt x="3059419" y="695894"/>
                </a:lnTo>
                <a:lnTo>
                  <a:pt x="3395790" y="695894"/>
                </a:lnTo>
                <a:close/>
                <a:moveTo>
                  <a:pt x="3765030" y="12004282"/>
                </a:moveTo>
                <a:lnTo>
                  <a:pt x="3586162" y="12004282"/>
                </a:lnTo>
                <a:lnTo>
                  <a:pt x="3586162" y="12004284"/>
                </a:lnTo>
                <a:lnTo>
                  <a:pt x="3411008" y="12004284"/>
                </a:lnTo>
                <a:lnTo>
                  <a:pt x="3411008" y="12354830"/>
                </a:lnTo>
                <a:lnTo>
                  <a:pt x="3533554" y="12354830"/>
                </a:lnTo>
                <a:lnTo>
                  <a:pt x="3586162" y="12354830"/>
                </a:lnTo>
                <a:lnTo>
                  <a:pt x="3765030" y="12354830"/>
                </a:lnTo>
                <a:close/>
                <a:moveTo>
                  <a:pt x="3765030" y="11639155"/>
                </a:moveTo>
                <a:lnTo>
                  <a:pt x="3586162" y="11639155"/>
                </a:lnTo>
                <a:lnTo>
                  <a:pt x="3586162" y="11639156"/>
                </a:lnTo>
                <a:lnTo>
                  <a:pt x="3411008" y="11639156"/>
                </a:lnTo>
                <a:lnTo>
                  <a:pt x="3411008" y="11989703"/>
                </a:lnTo>
                <a:lnTo>
                  <a:pt x="3533554" y="11989703"/>
                </a:lnTo>
                <a:lnTo>
                  <a:pt x="3586162" y="11989703"/>
                </a:lnTo>
                <a:lnTo>
                  <a:pt x="3765030" y="11989703"/>
                </a:lnTo>
                <a:close/>
                <a:moveTo>
                  <a:pt x="3765030" y="11274028"/>
                </a:moveTo>
                <a:lnTo>
                  <a:pt x="3586162" y="11274028"/>
                </a:lnTo>
                <a:lnTo>
                  <a:pt x="3533554" y="11274028"/>
                </a:lnTo>
                <a:lnTo>
                  <a:pt x="3411009" y="11274028"/>
                </a:lnTo>
                <a:lnTo>
                  <a:pt x="3411008" y="11624575"/>
                </a:lnTo>
                <a:lnTo>
                  <a:pt x="3533554" y="11624575"/>
                </a:lnTo>
                <a:lnTo>
                  <a:pt x="3586162" y="11624575"/>
                </a:lnTo>
                <a:lnTo>
                  <a:pt x="3765030" y="11624575"/>
                </a:lnTo>
                <a:close/>
                <a:moveTo>
                  <a:pt x="3765030" y="10908900"/>
                </a:moveTo>
                <a:lnTo>
                  <a:pt x="3586162" y="10908900"/>
                </a:lnTo>
                <a:lnTo>
                  <a:pt x="3533554" y="10908900"/>
                </a:lnTo>
                <a:lnTo>
                  <a:pt x="3411009" y="10908900"/>
                </a:lnTo>
                <a:lnTo>
                  <a:pt x="3411009" y="11259448"/>
                </a:lnTo>
                <a:lnTo>
                  <a:pt x="3533554" y="11259448"/>
                </a:lnTo>
                <a:lnTo>
                  <a:pt x="3586162" y="11259448"/>
                </a:lnTo>
                <a:lnTo>
                  <a:pt x="3765030" y="11259448"/>
                </a:lnTo>
                <a:close/>
                <a:moveTo>
                  <a:pt x="3765030" y="10543772"/>
                </a:moveTo>
                <a:lnTo>
                  <a:pt x="3586162" y="10543772"/>
                </a:lnTo>
                <a:lnTo>
                  <a:pt x="3586162" y="10543773"/>
                </a:lnTo>
                <a:lnTo>
                  <a:pt x="3411009" y="10543773"/>
                </a:lnTo>
                <a:lnTo>
                  <a:pt x="3411009" y="10894320"/>
                </a:lnTo>
                <a:lnTo>
                  <a:pt x="3533554" y="10894320"/>
                </a:lnTo>
                <a:lnTo>
                  <a:pt x="3586162" y="10894320"/>
                </a:lnTo>
                <a:lnTo>
                  <a:pt x="3765030" y="10894320"/>
                </a:lnTo>
                <a:close/>
                <a:moveTo>
                  <a:pt x="3765030" y="10178645"/>
                </a:moveTo>
                <a:lnTo>
                  <a:pt x="3586162" y="10178645"/>
                </a:lnTo>
                <a:lnTo>
                  <a:pt x="3533554" y="10178645"/>
                </a:lnTo>
                <a:lnTo>
                  <a:pt x="3411009" y="10178645"/>
                </a:lnTo>
                <a:lnTo>
                  <a:pt x="3411009" y="10529192"/>
                </a:lnTo>
                <a:lnTo>
                  <a:pt x="3533554" y="10529192"/>
                </a:lnTo>
                <a:lnTo>
                  <a:pt x="3586162" y="10529192"/>
                </a:lnTo>
                <a:lnTo>
                  <a:pt x="3765030" y="10529192"/>
                </a:lnTo>
                <a:close/>
                <a:moveTo>
                  <a:pt x="3765030" y="9813518"/>
                </a:moveTo>
                <a:lnTo>
                  <a:pt x="3586162" y="9813518"/>
                </a:lnTo>
                <a:lnTo>
                  <a:pt x="3533554" y="9813518"/>
                </a:lnTo>
                <a:lnTo>
                  <a:pt x="3411009" y="9813518"/>
                </a:lnTo>
                <a:lnTo>
                  <a:pt x="3411009" y="10164065"/>
                </a:lnTo>
                <a:lnTo>
                  <a:pt x="3533554" y="10164065"/>
                </a:lnTo>
                <a:lnTo>
                  <a:pt x="3586162" y="10164065"/>
                </a:lnTo>
                <a:lnTo>
                  <a:pt x="3765030" y="10164065"/>
                </a:lnTo>
                <a:close/>
                <a:moveTo>
                  <a:pt x="3765030" y="9448390"/>
                </a:moveTo>
                <a:lnTo>
                  <a:pt x="3586162" y="9448390"/>
                </a:lnTo>
                <a:lnTo>
                  <a:pt x="3533554" y="9448390"/>
                </a:lnTo>
                <a:lnTo>
                  <a:pt x="3411009" y="9448390"/>
                </a:lnTo>
                <a:lnTo>
                  <a:pt x="3411009" y="9798938"/>
                </a:lnTo>
                <a:lnTo>
                  <a:pt x="3533554" y="9798938"/>
                </a:lnTo>
                <a:lnTo>
                  <a:pt x="3586162" y="9798938"/>
                </a:lnTo>
                <a:lnTo>
                  <a:pt x="3765030" y="9798938"/>
                </a:lnTo>
                <a:close/>
                <a:moveTo>
                  <a:pt x="3765030" y="9083262"/>
                </a:moveTo>
                <a:lnTo>
                  <a:pt x="3586162" y="9083262"/>
                </a:lnTo>
                <a:lnTo>
                  <a:pt x="3533554" y="9083262"/>
                </a:lnTo>
                <a:lnTo>
                  <a:pt x="3411009" y="9083262"/>
                </a:lnTo>
                <a:lnTo>
                  <a:pt x="3411009" y="9433810"/>
                </a:lnTo>
                <a:lnTo>
                  <a:pt x="3533554" y="9433810"/>
                </a:lnTo>
                <a:lnTo>
                  <a:pt x="3586162" y="9433810"/>
                </a:lnTo>
                <a:lnTo>
                  <a:pt x="3765030" y="9433810"/>
                </a:lnTo>
                <a:close/>
                <a:moveTo>
                  <a:pt x="3765030" y="8718135"/>
                </a:moveTo>
                <a:lnTo>
                  <a:pt x="3586162" y="8718135"/>
                </a:lnTo>
                <a:lnTo>
                  <a:pt x="3533554" y="8718135"/>
                </a:lnTo>
                <a:lnTo>
                  <a:pt x="3411009" y="8718135"/>
                </a:lnTo>
                <a:lnTo>
                  <a:pt x="3411009" y="9068682"/>
                </a:lnTo>
                <a:lnTo>
                  <a:pt x="3533554" y="9068682"/>
                </a:lnTo>
                <a:lnTo>
                  <a:pt x="3586162" y="9068682"/>
                </a:lnTo>
                <a:lnTo>
                  <a:pt x="3765030" y="9068682"/>
                </a:lnTo>
                <a:close/>
                <a:moveTo>
                  <a:pt x="3765030" y="8353008"/>
                </a:moveTo>
                <a:lnTo>
                  <a:pt x="3586162" y="8353008"/>
                </a:lnTo>
                <a:lnTo>
                  <a:pt x="3533554" y="8353008"/>
                </a:lnTo>
                <a:lnTo>
                  <a:pt x="3411009" y="8353008"/>
                </a:lnTo>
                <a:lnTo>
                  <a:pt x="3411009" y="8703555"/>
                </a:lnTo>
                <a:lnTo>
                  <a:pt x="3533554" y="8703555"/>
                </a:lnTo>
                <a:lnTo>
                  <a:pt x="3586162" y="8703555"/>
                </a:lnTo>
                <a:lnTo>
                  <a:pt x="3765030" y="8703555"/>
                </a:lnTo>
                <a:close/>
                <a:moveTo>
                  <a:pt x="3765030" y="7987881"/>
                </a:moveTo>
                <a:lnTo>
                  <a:pt x="3586162" y="7987881"/>
                </a:lnTo>
                <a:lnTo>
                  <a:pt x="3533554" y="7987881"/>
                </a:lnTo>
                <a:lnTo>
                  <a:pt x="3411009" y="7987881"/>
                </a:lnTo>
                <a:lnTo>
                  <a:pt x="3411009" y="8338428"/>
                </a:lnTo>
                <a:lnTo>
                  <a:pt x="3533554" y="8338428"/>
                </a:lnTo>
                <a:lnTo>
                  <a:pt x="3586162" y="8338428"/>
                </a:lnTo>
                <a:lnTo>
                  <a:pt x="3765030" y="8338428"/>
                </a:lnTo>
                <a:close/>
                <a:moveTo>
                  <a:pt x="3765030" y="7622754"/>
                </a:moveTo>
                <a:lnTo>
                  <a:pt x="3586162" y="7622754"/>
                </a:lnTo>
                <a:lnTo>
                  <a:pt x="3533554" y="7622754"/>
                </a:lnTo>
                <a:lnTo>
                  <a:pt x="3411009" y="7622754"/>
                </a:lnTo>
                <a:lnTo>
                  <a:pt x="3411009" y="7973301"/>
                </a:lnTo>
                <a:lnTo>
                  <a:pt x="3533554" y="7973301"/>
                </a:lnTo>
                <a:lnTo>
                  <a:pt x="3586162" y="7973301"/>
                </a:lnTo>
                <a:lnTo>
                  <a:pt x="3765030" y="7973301"/>
                </a:lnTo>
                <a:close/>
                <a:moveTo>
                  <a:pt x="3765030" y="7257625"/>
                </a:moveTo>
                <a:lnTo>
                  <a:pt x="3586162" y="7257625"/>
                </a:lnTo>
                <a:lnTo>
                  <a:pt x="3533554" y="7257625"/>
                </a:lnTo>
                <a:lnTo>
                  <a:pt x="3411009" y="7257625"/>
                </a:lnTo>
                <a:lnTo>
                  <a:pt x="3411009" y="7608174"/>
                </a:lnTo>
                <a:lnTo>
                  <a:pt x="3533554" y="7608174"/>
                </a:lnTo>
                <a:lnTo>
                  <a:pt x="3586162" y="7608174"/>
                </a:lnTo>
                <a:lnTo>
                  <a:pt x="3765030" y="7608174"/>
                </a:lnTo>
                <a:close/>
                <a:moveTo>
                  <a:pt x="3765030" y="6892501"/>
                </a:moveTo>
                <a:lnTo>
                  <a:pt x="3586162" y="6892501"/>
                </a:lnTo>
                <a:lnTo>
                  <a:pt x="3411009" y="6892501"/>
                </a:lnTo>
                <a:lnTo>
                  <a:pt x="3411009" y="7243044"/>
                </a:lnTo>
                <a:lnTo>
                  <a:pt x="3533554" y="7243044"/>
                </a:lnTo>
                <a:lnTo>
                  <a:pt x="3586162" y="7243044"/>
                </a:lnTo>
                <a:lnTo>
                  <a:pt x="3765030" y="7243044"/>
                </a:lnTo>
                <a:close/>
                <a:moveTo>
                  <a:pt x="3765030" y="6527374"/>
                </a:moveTo>
                <a:lnTo>
                  <a:pt x="3586162" y="6527374"/>
                </a:lnTo>
                <a:lnTo>
                  <a:pt x="3533554" y="6527374"/>
                </a:lnTo>
                <a:lnTo>
                  <a:pt x="3411009" y="6527374"/>
                </a:lnTo>
                <a:lnTo>
                  <a:pt x="3411009" y="6877921"/>
                </a:lnTo>
                <a:lnTo>
                  <a:pt x="3533554" y="6877921"/>
                </a:lnTo>
                <a:lnTo>
                  <a:pt x="3533554" y="6877920"/>
                </a:lnTo>
                <a:lnTo>
                  <a:pt x="3765030" y="6877920"/>
                </a:lnTo>
                <a:close/>
                <a:moveTo>
                  <a:pt x="3765030" y="6187383"/>
                </a:moveTo>
                <a:lnTo>
                  <a:pt x="3586163" y="6187383"/>
                </a:lnTo>
                <a:lnTo>
                  <a:pt x="3586163" y="6187384"/>
                </a:lnTo>
                <a:lnTo>
                  <a:pt x="3411009" y="6187384"/>
                </a:lnTo>
                <a:lnTo>
                  <a:pt x="3411009" y="6357302"/>
                </a:lnTo>
                <a:lnTo>
                  <a:pt x="3411009" y="6512794"/>
                </a:lnTo>
                <a:lnTo>
                  <a:pt x="3586162" y="6512794"/>
                </a:lnTo>
                <a:lnTo>
                  <a:pt x="3765030" y="6512794"/>
                </a:lnTo>
                <a:close/>
                <a:moveTo>
                  <a:pt x="3765031" y="5822255"/>
                </a:moveTo>
                <a:lnTo>
                  <a:pt x="3586163" y="5822255"/>
                </a:lnTo>
                <a:lnTo>
                  <a:pt x="3586163" y="5822257"/>
                </a:lnTo>
                <a:lnTo>
                  <a:pt x="3411009" y="5822257"/>
                </a:lnTo>
                <a:lnTo>
                  <a:pt x="3411009" y="6172803"/>
                </a:lnTo>
                <a:lnTo>
                  <a:pt x="3533555" y="6172803"/>
                </a:lnTo>
                <a:lnTo>
                  <a:pt x="3586163" y="6172803"/>
                </a:lnTo>
                <a:lnTo>
                  <a:pt x="3765031" y="6172803"/>
                </a:lnTo>
                <a:close/>
                <a:moveTo>
                  <a:pt x="3765031" y="5457129"/>
                </a:moveTo>
                <a:lnTo>
                  <a:pt x="3586163" y="5457129"/>
                </a:lnTo>
                <a:lnTo>
                  <a:pt x="3586163" y="5457129"/>
                </a:lnTo>
                <a:lnTo>
                  <a:pt x="3411009" y="5457129"/>
                </a:lnTo>
                <a:lnTo>
                  <a:pt x="3411009" y="5807676"/>
                </a:lnTo>
                <a:lnTo>
                  <a:pt x="3533555" y="5807676"/>
                </a:lnTo>
                <a:lnTo>
                  <a:pt x="3586163" y="5807676"/>
                </a:lnTo>
                <a:lnTo>
                  <a:pt x="3765031" y="5807676"/>
                </a:lnTo>
                <a:close/>
                <a:moveTo>
                  <a:pt x="3765031" y="5092001"/>
                </a:moveTo>
                <a:lnTo>
                  <a:pt x="3586163" y="5092001"/>
                </a:lnTo>
                <a:lnTo>
                  <a:pt x="3533555" y="5092001"/>
                </a:lnTo>
                <a:lnTo>
                  <a:pt x="3411010" y="5092001"/>
                </a:lnTo>
                <a:lnTo>
                  <a:pt x="3411009" y="5442548"/>
                </a:lnTo>
                <a:lnTo>
                  <a:pt x="3533555" y="5442548"/>
                </a:lnTo>
                <a:lnTo>
                  <a:pt x="3586163" y="5442548"/>
                </a:lnTo>
                <a:lnTo>
                  <a:pt x="3765031" y="5442548"/>
                </a:lnTo>
                <a:close/>
                <a:moveTo>
                  <a:pt x="3765031" y="4726873"/>
                </a:moveTo>
                <a:lnTo>
                  <a:pt x="3586163" y="4726873"/>
                </a:lnTo>
                <a:lnTo>
                  <a:pt x="3533555" y="4726873"/>
                </a:lnTo>
                <a:lnTo>
                  <a:pt x="3411010" y="4726873"/>
                </a:lnTo>
                <a:lnTo>
                  <a:pt x="3411010" y="5077421"/>
                </a:lnTo>
                <a:lnTo>
                  <a:pt x="3533555" y="5077421"/>
                </a:lnTo>
                <a:lnTo>
                  <a:pt x="3586163" y="5077421"/>
                </a:lnTo>
                <a:lnTo>
                  <a:pt x="3765031" y="5077421"/>
                </a:lnTo>
                <a:close/>
                <a:moveTo>
                  <a:pt x="3765031" y="4361745"/>
                </a:moveTo>
                <a:lnTo>
                  <a:pt x="3586163" y="4361745"/>
                </a:lnTo>
                <a:lnTo>
                  <a:pt x="3586163" y="4361746"/>
                </a:lnTo>
                <a:lnTo>
                  <a:pt x="3411010" y="4361746"/>
                </a:lnTo>
                <a:lnTo>
                  <a:pt x="3411010" y="4712293"/>
                </a:lnTo>
                <a:lnTo>
                  <a:pt x="3533555" y="4712293"/>
                </a:lnTo>
                <a:lnTo>
                  <a:pt x="3586163" y="4712293"/>
                </a:lnTo>
                <a:lnTo>
                  <a:pt x="3765031" y="4712293"/>
                </a:lnTo>
                <a:close/>
                <a:moveTo>
                  <a:pt x="3765031" y="3996618"/>
                </a:moveTo>
                <a:lnTo>
                  <a:pt x="3586163" y="3996618"/>
                </a:lnTo>
                <a:lnTo>
                  <a:pt x="3533555" y="3996618"/>
                </a:lnTo>
                <a:lnTo>
                  <a:pt x="3411010" y="3996618"/>
                </a:lnTo>
                <a:lnTo>
                  <a:pt x="3411010" y="4347165"/>
                </a:lnTo>
                <a:lnTo>
                  <a:pt x="3533555" y="4347165"/>
                </a:lnTo>
                <a:lnTo>
                  <a:pt x="3586163" y="4347165"/>
                </a:lnTo>
                <a:lnTo>
                  <a:pt x="3765031" y="4347165"/>
                </a:lnTo>
                <a:close/>
                <a:moveTo>
                  <a:pt x="3765031" y="3631491"/>
                </a:moveTo>
                <a:lnTo>
                  <a:pt x="3586163" y="3631491"/>
                </a:lnTo>
                <a:lnTo>
                  <a:pt x="3533555" y="3631491"/>
                </a:lnTo>
                <a:lnTo>
                  <a:pt x="3411010" y="3631491"/>
                </a:lnTo>
                <a:lnTo>
                  <a:pt x="3411010" y="3982038"/>
                </a:lnTo>
                <a:lnTo>
                  <a:pt x="3533555" y="3982038"/>
                </a:lnTo>
                <a:lnTo>
                  <a:pt x="3586163" y="3982038"/>
                </a:lnTo>
                <a:lnTo>
                  <a:pt x="3765031" y="3982038"/>
                </a:lnTo>
                <a:close/>
                <a:moveTo>
                  <a:pt x="3765031" y="3266363"/>
                </a:moveTo>
                <a:lnTo>
                  <a:pt x="3586163" y="3266363"/>
                </a:lnTo>
                <a:lnTo>
                  <a:pt x="3533555" y="3266363"/>
                </a:lnTo>
                <a:lnTo>
                  <a:pt x="3411010" y="3266363"/>
                </a:lnTo>
                <a:lnTo>
                  <a:pt x="3411010" y="3616911"/>
                </a:lnTo>
                <a:lnTo>
                  <a:pt x="3533555" y="3616911"/>
                </a:lnTo>
                <a:lnTo>
                  <a:pt x="3586163" y="3616911"/>
                </a:lnTo>
                <a:lnTo>
                  <a:pt x="3765031" y="3616911"/>
                </a:lnTo>
                <a:close/>
                <a:moveTo>
                  <a:pt x="3765031" y="2901235"/>
                </a:moveTo>
                <a:lnTo>
                  <a:pt x="3586163" y="2901235"/>
                </a:lnTo>
                <a:lnTo>
                  <a:pt x="3533555" y="2901235"/>
                </a:lnTo>
                <a:lnTo>
                  <a:pt x="3411010" y="2901235"/>
                </a:lnTo>
                <a:lnTo>
                  <a:pt x="3411010" y="3251783"/>
                </a:lnTo>
                <a:lnTo>
                  <a:pt x="3533555" y="3251783"/>
                </a:lnTo>
                <a:lnTo>
                  <a:pt x="3586163" y="3251783"/>
                </a:lnTo>
                <a:lnTo>
                  <a:pt x="3765031" y="3251783"/>
                </a:lnTo>
                <a:close/>
                <a:moveTo>
                  <a:pt x="3765031" y="2536108"/>
                </a:moveTo>
                <a:lnTo>
                  <a:pt x="3586163" y="2536108"/>
                </a:lnTo>
                <a:lnTo>
                  <a:pt x="3533555" y="2536108"/>
                </a:lnTo>
                <a:lnTo>
                  <a:pt x="3411010" y="2536108"/>
                </a:lnTo>
                <a:lnTo>
                  <a:pt x="3411010" y="2886655"/>
                </a:lnTo>
                <a:lnTo>
                  <a:pt x="3533555" y="2886655"/>
                </a:lnTo>
                <a:lnTo>
                  <a:pt x="3586163" y="2886655"/>
                </a:lnTo>
                <a:lnTo>
                  <a:pt x="3765031" y="2886655"/>
                </a:lnTo>
                <a:close/>
                <a:moveTo>
                  <a:pt x="3765031" y="2170981"/>
                </a:moveTo>
                <a:lnTo>
                  <a:pt x="3586163" y="2170981"/>
                </a:lnTo>
                <a:lnTo>
                  <a:pt x="3533555" y="2170981"/>
                </a:lnTo>
                <a:lnTo>
                  <a:pt x="3411010" y="2170981"/>
                </a:lnTo>
                <a:lnTo>
                  <a:pt x="3411010" y="2521528"/>
                </a:lnTo>
                <a:lnTo>
                  <a:pt x="3533555" y="2521528"/>
                </a:lnTo>
                <a:lnTo>
                  <a:pt x="3586163" y="2521528"/>
                </a:lnTo>
                <a:lnTo>
                  <a:pt x="3765031" y="2521528"/>
                </a:lnTo>
                <a:close/>
                <a:moveTo>
                  <a:pt x="3765031" y="1805854"/>
                </a:moveTo>
                <a:lnTo>
                  <a:pt x="3586163" y="1805854"/>
                </a:lnTo>
                <a:lnTo>
                  <a:pt x="3533555" y="1805854"/>
                </a:lnTo>
                <a:lnTo>
                  <a:pt x="3411010" y="1805854"/>
                </a:lnTo>
                <a:lnTo>
                  <a:pt x="3411010" y="2156401"/>
                </a:lnTo>
                <a:lnTo>
                  <a:pt x="3533555" y="2156401"/>
                </a:lnTo>
                <a:lnTo>
                  <a:pt x="3586163" y="2156401"/>
                </a:lnTo>
                <a:lnTo>
                  <a:pt x="3765031" y="2156401"/>
                </a:lnTo>
                <a:close/>
                <a:moveTo>
                  <a:pt x="3765031" y="1440727"/>
                </a:moveTo>
                <a:lnTo>
                  <a:pt x="3586163" y="1440727"/>
                </a:lnTo>
                <a:lnTo>
                  <a:pt x="3533555" y="1440727"/>
                </a:lnTo>
                <a:lnTo>
                  <a:pt x="3411010" y="1440727"/>
                </a:lnTo>
                <a:lnTo>
                  <a:pt x="3411010" y="1791274"/>
                </a:lnTo>
                <a:lnTo>
                  <a:pt x="3533555" y="1791274"/>
                </a:lnTo>
                <a:lnTo>
                  <a:pt x="3586163" y="1791274"/>
                </a:lnTo>
                <a:lnTo>
                  <a:pt x="3765031" y="1791274"/>
                </a:lnTo>
                <a:close/>
                <a:moveTo>
                  <a:pt x="3765031" y="1075598"/>
                </a:moveTo>
                <a:lnTo>
                  <a:pt x="3586163" y="1075598"/>
                </a:lnTo>
                <a:lnTo>
                  <a:pt x="3533555" y="1075598"/>
                </a:lnTo>
                <a:lnTo>
                  <a:pt x="3411010" y="1075598"/>
                </a:lnTo>
                <a:lnTo>
                  <a:pt x="3411010" y="1426147"/>
                </a:lnTo>
                <a:lnTo>
                  <a:pt x="3533555" y="1426147"/>
                </a:lnTo>
                <a:lnTo>
                  <a:pt x="3586163" y="1426147"/>
                </a:lnTo>
                <a:lnTo>
                  <a:pt x="3765031" y="1426147"/>
                </a:lnTo>
                <a:close/>
                <a:moveTo>
                  <a:pt x="3765031" y="710474"/>
                </a:moveTo>
                <a:lnTo>
                  <a:pt x="3586163" y="710474"/>
                </a:lnTo>
                <a:lnTo>
                  <a:pt x="3411010" y="710474"/>
                </a:lnTo>
                <a:lnTo>
                  <a:pt x="3411010" y="1061017"/>
                </a:lnTo>
                <a:lnTo>
                  <a:pt x="3533555" y="1061017"/>
                </a:lnTo>
                <a:lnTo>
                  <a:pt x="3586163" y="1061017"/>
                </a:lnTo>
                <a:lnTo>
                  <a:pt x="3765031" y="1061017"/>
                </a:lnTo>
                <a:close/>
                <a:moveTo>
                  <a:pt x="3765031" y="345347"/>
                </a:moveTo>
                <a:lnTo>
                  <a:pt x="3586163" y="345347"/>
                </a:lnTo>
                <a:lnTo>
                  <a:pt x="3533555" y="345347"/>
                </a:lnTo>
                <a:lnTo>
                  <a:pt x="3411010" y="345347"/>
                </a:lnTo>
                <a:lnTo>
                  <a:pt x="3411010" y="695894"/>
                </a:lnTo>
                <a:lnTo>
                  <a:pt x="3533555" y="695894"/>
                </a:lnTo>
                <a:lnTo>
                  <a:pt x="3533555" y="695893"/>
                </a:lnTo>
                <a:lnTo>
                  <a:pt x="3765031" y="695893"/>
                </a:lnTo>
                <a:close/>
                <a:moveTo>
                  <a:pt x="4116623" y="12004282"/>
                </a:moveTo>
                <a:lnTo>
                  <a:pt x="3780250" y="12004282"/>
                </a:lnTo>
                <a:lnTo>
                  <a:pt x="3780250" y="12354830"/>
                </a:lnTo>
                <a:lnTo>
                  <a:pt x="4116623" y="12354830"/>
                </a:lnTo>
                <a:close/>
                <a:moveTo>
                  <a:pt x="4116623" y="11639155"/>
                </a:moveTo>
                <a:lnTo>
                  <a:pt x="3780250" y="11639155"/>
                </a:lnTo>
                <a:lnTo>
                  <a:pt x="3780250" y="11989703"/>
                </a:lnTo>
                <a:lnTo>
                  <a:pt x="4116623" y="11989703"/>
                </a:lnTo>
                <a:close/>
                <a:moveTo>
                  <a:pt x="4116623" y="11274028"/>
                </a:moveTo>
                <a:lnTo>
                  <a:pt x="3780251" y="11274028"/>
                </a:lnTo>
                <a:lnTo>
                  <a:pt x="3780250" y="11624575"/>
                </a:lnTo>
                <a:lnTo>
                  <a:pt x="4116623" y="11624575"/>
                </a:lnTo>
                <a:close/>
                <a:moveTo>
                  <a:pt x="4116623" y="10908900"/>
                </a:moveTo>
                <a:lnTo>
                  <a:pt x="3780251" y="10908900"/>
                </a:lnTo>
                <a:lnTo>
                  <a:pt x="3780251" y="11259448"/>
                </a:lnTo>
                <a:lnTo>
                  <a:pt x="4116623" y="11259448"/>
                </a:lnTo>
                <a:close/>
                <a:moveTo>
                  <a:pt x="4116623" y="10543772"/>
                </a:moveTo>
                <a:lnTo>
                  <a:pt x="3780251" y="10543772"/>
                </a:lnTo>
                <a:lnTo>
                  <a:pt x="3780251" y="10894320"/>
                </a:lnTo>
                <a:lnTo>
                  <a:pt x="4116623" y="10894320"/>
                </a:lnTo>
                <a:close/>
                <a:moveTo>
                  <a:pt x="4116623" y="10178645"/>
                </a:moveTo>
                <a:lnTo>
                  <a:pt x="3780251" y="10178645"/>
                </a:lnTo>
                <a:lnTo>
                  <a:pt x="3780251" y="10529192"/>
                </a:lnTo>
                <a:lnTo>
                  <a:pt x="4116623" y="10529192"/>
                </a:lnTo>
                <a:close/>
                <a:moveTo>
                  <a:pt x="4116623" y="9813518"/>
                </a:moveTo>
                <a:lnTo>
                  <a:pt x="3780251" y="9813518"/>
                </a:lnTo>
                <a:lnTo>
                  <a:pt x="3780251" y="10164065"/>
                </a:lnTo>
                <a:lnTo>
                  <a:pt x="4116623" y="10164065"/>
                </a:lnTo>
                <a:close/>
                <a:moveTo>
                  <a:pt x="4116623" y="9448390"/>
                </a:moveTo>
                <a:lnTo>
                  <a:pt x="3780251" y="9448390"/>
                </a:lnTo>
                <a:lnTo>
                  <a:pt x="3780251" y="9798938"/>
                </a:lnTo>
                <a:lnTo>
                  <a:pt x="4116623" y="9798938"/>
                </a:lnTo>
                <a:close/>
                <a:moveTo>
                  <a:pt x="4116623" y="9083262"/>
                </a:moveTo>
                <a:lnTo>
                  <a:pt x="3780251" y="9083262"/>
                </a:lnTo>
                <a:lnTo>
                  <a:pt x="3780251" y="9433810"/>
                </a:lnTo>
                <a:lnTo>
                  <a:pt x="4116623" y="9433810"/>
                </a:lnTo>
                <a:close/>
                <a:moveTo>
                  <a:pt x="4116623" y="8718135"/>
                </a:moveTo>
                <a:lnTo>
                  <a:pt x="3780251" y="8718135"/>
                </a:lnTo>
                <a:lnTo>
                  <a:pt x="3780251" y="9068682"/>
                </a:lnTo>
                <a:lnTo>
                  <a:pt x="4116623" y="9068682"/>
                </a:lnTo>
                <a:close/>
                <a:moveTo>
                  <a:pt x="4116623" y="8353008"/>
                </a:moveTo>
                <a:lnTo>
                  <a:pt x="3780251" y="8353008"/>
                </a:lnTo>
                <a:lnTo>
                  <a:pt x="3780251" y="8703555"/>
                </a:lnTo>
                <a:lnTo>
                  <a:pt x="4116623" y="8703555"/>
                </a:lnTo>
                <a:close/>
                <a:moveTo>
                  <a:pt x="4116623" y="7987881"/>
                </a:moveTo>
                <a:lnTo>
                  <a:pt x="3780251" y="7987881"/>
                </a:lnTo>
                <a:lnTo>
                  <a:pt x="3780251" y="8338428"/>
                </a:lnTo>
                <a:lnTo>
                  <a:pt x="4116623" y="8338428"/>
                </a:lnTo>
                <a:close/>
                <a:moveTo>
                  <a:pt x="4116623" y="7622754"/>
                </a:moveTo>
                <a:lnTo>
                  <a:pt x="3780251" y="7622754"/>
                </a:lnTo>
                <a:lnTo>
                  <a:pt x="3780251" y="7973301"/>
                </a:lnTo>
                <a:lnTo>
                  <a:pt x="4116623" y="7973301"/>
                </a:lnTo>
                <a:close/>
                <a:moveTo>
                  <a:pt x="4116623" y="7257625"/>
                </a:moveTo>
                <a:lnTo>
                  <a:pt x="3780251" y="7257625"/>
                </a:lnTo>
                <a:lnTo>
                  <a:pt x="3780251" y="7608174"/>
                </a:lnTo>
                <a:lnTo>
                  <a:pt x="4116623" y="7608174"/>
                </a:lnTo>
                <a:close/>
                <a:moveTo>
                  <a:pt x="4116623" y="6892501"/>
                </a:moveTo>
                <a:lnTo>
                  <a:pt x="3780251" y="6892501"/>
                </a:lnTo>
                <a:lnTo>
                  <a:pt x="3780251" y="7243044"/>
                </a:lnTo>
                <a:lnTo>
                  <a:pt x="4116623" y="7243044"/>
                </a:lnTo>
                <a:close/>
                <a:moveTo>
                  <a:pt x="4116623" y="6527374"/>
                </a:moveTo>
                <a:lnTo>
                  <a:pt x="3780251" y="6527374"/>
                </a:lnTo>
                <a:lnTo>
                  <a:pt x="3780251" y="6877920"/>
                </a:lnTo>
                <a:lnTo>
                  <a:pt x="4116623" y="6877920"/>
                </a:lnTo>
                <a:close/>
                <a:moveTo>
                  <a:pt x="4116623" y="6187383"/>
                </a:moveTo>
                <a:lnTo>
                  <a:pt x="3780251" y="6187383"/>
                </a:lnTo>
                <a:lnTo>
                  <a:pt x="3780251" y="6357302"/>
                </a:lnTo>
                <a:lnTo>
                  <a:pt x="3780251" y="6512794"/>
                </a:lnTo>
                <a:lnTo>
                  <a:pt x="4116623" y="6512794"/>
                </a:lnTo>
                <a:close/>
                <a:moveTo>
                  <a:pt x="4116624" y="5822255"/>
                </a:moveTo>
                <a:lnTo>
                  <a:pt x="3780251" y="5822255"/>
                </a:lnTo>
                <a:lnTo>
                  <a:pt x="3780251" y="6172803"/>
                </a:lnTo>
                <a:lnTo>
                  <a:pt x="4116624" y="6172803"/>
                </a:lnTo>
                <a:close/>
                <a:moveTo>
                  <a:pt x="4116624" y="5457129"/>
                </a:moveTo>
                <a:lnTo>
                  <a:pt x="3780251" y="5457129"/>
                </a:lnTo>
                <a:lnTo>
                  <a:pt x="3780251" y="5807676"/>
                </a:lnTo>
                <a:lnTo>
                  <a:pt x="4116624" y="5807676"/>
                </a:lnTo>
                <a:close/>
                <a:moveTo>
                  <a:pt x="4116624" y="5092001"/>
                </a:moveTo>
                <a:lnTo>
                  <a:pt x="3780252" y="5092001"/>
                </a:lnTo>
                <a:lnTo>
                  <a:pt x="3780251" y="5442548"/>
                </a:lnTo>
                <a:lnTo>
                  <a:pt x="4116624" y="5442548"/>
                </a:lnTo>
                <a:close/>
                <a:moveTo>
                  <a:pt x="4116624" y="4726873"/>
                </a:moveTo>
                <a:lnTo>
                  <a:pt x="3780252" y="4726873"/>
                </a:lnTo>
                <a:lnTo>
                  <a:pt x="3780252" y="5077421"/>
                </a:lnTo>
                <a:lnTo>
                  <a:pt x="4116624" y="5077421"/>
                </a:lnTo>
                <a:close/>
                <a:moveTo>
                  <a:pt x="4116624" y="4361745"/>
                </a:moveTo>
                <a:lnTo>
                  <a:pt x="3780252" y="4361745"/>
                </a:lnTo>
                <a:lnTo>
                  <a:pt x="3780252" y="4712293"/>
                </a:lnTo>
                <a:lnTo>
                  <a:pt x="4116624" y="4712293"/>
                </a:lnTo>
                <a:close/>
                <a:moveTo>
                  <a:pt x="4116624" y="3996618"/>
                </a:moveTo>
                <a:lnTo>
                  <a:pt x="3780252" y="3996618"/>
                </a:lnTo>
                <a:lnTo>
                  <a:pt x="3780252" y="4347165"/>
                </a:lnTo>
                <a:lnTo>
                  <a:pt x="4116624" y="4347165"/>
                </a:lnTo>
                <a:close/>
                <a:moveTo>
                  <a:pt x="4116624" y="3631491"/>
                </a:moveTo>
                <a:lnTo>
                  <a:pt x="3780252" y="3631491"/>
                </a:lnTo>
                <a:lnTo>
                  <a:pt x="3780252" y="3982038"/>
                </a:lnTo>
                <a:lnTo>
                  <a:pt x="4116624" y="3982038"/>
                </a:lnTo>
                <a:close/>
                <a:moveTo>
                  <a:pt x="4116624" y="3266363"/>
                </a:moveTo>
                <a:lnTo>
                  <a:pt x="3780252" y="3266363"/>
                </a:lnTo>
                <a:lnTo>
                  <a:pt x="3780252" y="3616911"/>
                </a:lnTo>
                <a:lnTo>
                  <a:pt x="4116624" y="3616911"/>
                </a:lnTo>
                <a:close/>
                <a:moveTo>
                  <a:pt x="4116624" y="2901235"/>
                </a:moveTo>
                <a:lnTo>
                  <a:pt x="3780252" y="2901235"/>
                </a:lnTo>
                <a:lnTo>
                  <a:pt x="3780252" y="3251783"/>
                </a:lnTo>
                <a:lnTo>
                  <a:pt x="4116624" y="3251783"/>
                </a:lnTo>
                <a:close/>
                <a:moveTo>
                  <a:pt x="4116624" y="2536108"/>
                </a:moveTo>
                <a:lnTo>
                  <a:pt x="3780252" y="2536108"/>
                </a:lnTo>
                <a:lnTo>
                  <a:pt x="3780252" y="2886655"/>
                </a:lnTo>
                <a:lnTo>
                  <a:pt x="4116624" y="2886655"/>
                </a:lnTo>
                <a:close/>
                <a:moveTo>
                  <a:pt x="4116624" y="2170981"/>
                </a:moveTo>
                <a:lnTo>
                  <a:pt x="3780252" y="2170981"/>
                </a:lnTo>
                <a:lnTo>
                  <a:pt x="3780252" y="2521528"/>
                </a:lnTo>
                <a:lnTo>
                  <a:pt x="4116624" y="2521528"/>
                </a:lnTo>
                <a:close/>
                <a:moveTo>
                  <a:pt x="4116624" y="1805854"/>
                </a:moveTo>
                <a:lnTo>
                  <a:pt x="3780252" y="1805854"/>
                </a:lnTo>
                <a:lnTo>
                  <a:pt x="3780252" y="2156401"/>
                </a:lnTo>
                <a:lnTo>
                  <a:pt x="4116624" y="2156401"/>
                </a:lnTo>
                <a:close/>
                <a:moveTo>
                  <a:pt x="4116624" y="1440727"/>
                </a:moveTo>
                <a:lnTo>
                  <a:pt x="3780252" y="1440727"/>
                </a:lnTo>
                <a:lnTo>
                  <a:pt x="3780252" y="1791274"/>
                </a:lnTo>
                <a:lnTo>
                  <a:pt x="4116624" y="1791274"/>
                </a:lnTo>
                <a:close/>
                <a:moveTo>
                  <a:pt x="4116624" y="1075598"/>
                </a:moveTo>
                <a:lnTo>
                  <a:pt x="3780252" y="1075598"/>
                </a:lnTo>
                <a:lnTo>
                  <a:pt x="3780252" y="1426147"/>
                </a:lnTo>
                <a:lnTo>
                  <a:pt x="4116624" y="1426147"/>
                </a:lnTo>
                <a:close/>
                <a:moveTo>
                  <a:pt x="4116624" y="710474"/>
                </a:moveTo>
                <a:lnTo>
                  <a:pt x="3780252" y="710474"/>
                </a:lnTo>
                <a:lnTo>
                  <a:pt x="3780252" y="1061017"/>
                </a:lnTo>
                <a:lnTo>
                  <a:pt x="4116624" y="1061017"/>
                </a:lnTo>
                <a:close/>
                <a:moveTo>
                  <a:pt x="4116624" y="345347"/>
                </a:moveTo>
                <a:lnTo>
                  <a:pt x="3780252" y="345347"/>
                </a:lnTo>
                <a:lnTo>
                  <a:pt x="3780252" y="695893"/>
                </a:lnTo>
                <a:lnTo>
                  <a:pt x="4116624" y="695893"/>
                </a:lnTo>
                <a:close/>
                <a:moveTo>
                  <a:pt x="4468213" y="12004282"/>
                </a:moveTo>
                <a:lnTo>
                  <a:pt x="4131843" y="12004282"/>
                </a:lnTo>
                <a:lnTo>
                  <a:pt x="4131843" y="12354830"/>
                </a:lnTo>
                <a:lnTo>
                  <a:pt x="4468213" y="12354830"/>
                </a:lnTo>
                <a:close/>
                <a:moveTo>
                  <a:pt x="4468213" y="11639155"/>
                </a:moveTo>
                <a:lnTo>
                  <a:pt x="4131843" y="11639155"/>
                </a:lnTo>
                <a:lnTo>
                  <a:pt x="4131843" y="11989703"/>
                </a:lnTo>
                <a:lnTo>
                  <a:pt x="4468213" y="11989703"/>
                </a:lnTo>
                <a:close/>
                <a:moveTo>
                  <a:pt x="4468213" y="11274028"/>
                </a:moveTo>
                <a:lnTo>
                  <a:pt x="4131843" y="11274028"/>
                </a:lnTo>
                <a:lnTo>
                  <a:pt x="4131843" y="11624575"/>
                </a:lnTo>
                <a:lnTo>
                  <a:pt x="4468213" y="11624575"/>
                </a:lnTo>
                <a:close/>
                <a:moveTo>
                  <a:pt x="4468213" y="10908900"/>
                </a:moveTo>
                <a:lnTo>
                  <a:pt x="4131843" y="10908900"/>
                </a:lnTo>
                <a:lnTo>
                  <a:pt x="4131843" y="11259448"/>
                </a:lnTo>
                <a:lnTo>
                  <a:pt x="4468213" y="11259448"/>
                </a:lnTo>
                <a:close/>
                <a:moveTo>
                  <a:pt x="4468213" y="10543772"/>
                </a:moveTo>
                <a:lnTo>
                  <a:pt x="4131843" y="10543772"/>
                </a:lnTo>
                <a:lnTo>
                  <a:pt x="4131843" y="10894320"/>
                </a:lnTo>
                <a:lnTo>
                  <a:pt x="4468213" y="10894320"/>
                </a:lnTo>
                <a:close/>
                <a:moveTo>
                  <a:pt x="4468213" y="10178645"/>
                </a:moveTo>
                <a:lnTo>
                  <a:pt x="4131843" y="10178645"/>
                </a:lnTo>
                <a:lnTo>
                  <a:pt x="4131843" y="10529192"/>
                </a:lnTo>
                <a:lnTo>
                  <a:pt x="4468213" y="10529192"/>
                </a:lnTo>
                <a:close/>
                <a:moveTo>
                  <a:pt x="4468213" y="9813518"/>
                </a:moveTo>
                <a:lnTo>
                  <a:pt x="4131844" y="9813518"/>
                </a:lnTo>
                <a:lnTo>
                  <a:pt x="4131843" y="10164065"/>
                </a:lnTo>
                <a:lnTo>
                  <a:pt x="4468213" y="10164065"/>
                </a:lnTo>
                <a:close/>
                <a:moveTo>
                  <a:pt x="4468213" y="9448390"/>
                </a:moveTo>
                <a:lnTo>
                  <a:pt x="4131844" y="9448390"/>
                </a:lnTo>
                <a:lnTo>
                  <a:pt x="4131844" y="9798938"/>
                </a:lnTo>
                <a:lnTo>
                  <a:pt x="4468213" y="9798938"/>
                </a:lnTo>
                <a:close/>
                <a:moveTo>
                  <a:pt x="4468213" y="9083262"/>
                </a:moveTo>
                <a:lnTo>
                  <a:pt x="4131844" y="9083262"/>
                </a:lnTo>
                <a:lnTo>
                  <a:pt x="4131844" y="9433810"/>
                </a:lnTo>
                <a:lnTo>
                  <a:pt x="4468213" y="9433810"/>
                </a:lnTo>
                <a:close/>
                <a:moveTo>
                  <a:pt x="4468213" y="8718135"/>
                </a:moveTo>
                <a:lnTo>
                  <a:pt x="4131844" y="8718135"/>
                </a:lnTo>
                <a:lnTo>
                  <a:pt x="4131844" y="9068682"/>
                </a:lnTo>
                <a:lnTo>
                  <a:pt x="4468213" y="9068682"/>
                </a:lnTo>
                <a:close/>
                <a:moveTo>
                  <a:pt x="4468213" y="8353008"/>
                </a:moveTo>
                <a:lnTo>
                  <a:pt x="4131844" y="8353008"/>
                </a:lnTo>
                <a:lnTo>
                  <a:pt x="4131844" y="8703555"/>
                </a:lnTo>
                <a:lnTo>
                  <a:pt x="4468213" y="8703555"/>
                </a:lnTo>
                <a:close/>
                <a:moveTo>
                  <a:pt x="4468213" y="7987881"/>
                </a:moveTo>
                <a:lnTo>
                  <a:pt x="4131844" y="7987881"/>
                </a:lnTo>
                <a:lnTo>
                  <a:pt x="4131844" y="8338428"/>
                </a:lnTo>
                <a:lnTo>
                  <a:pt x="4468213" y="8338428"/>
                </a:lnTo>
                <a:close/>
                <a:moveTo>
                  <a:pt x="4468213" y="7622754"/>
                </a:moveTo>
                <a:lnTo>
                  <a:pt x="4131844" y="7622754"/>
                </a:lnTo>
                <a:lnTo>
                  <a:pt x="4131844" y="7973301"/>
                </a:lnTo>
                <a:lnTo>
                  <a:pt x="4468213" y="7973301"/>
                </a:lnTo>
                <a:close/>
                <a:moveTo>
                  <a:pt x="4468213" y="7257625"/>
                </a:moveTo>
                <a:lnTo>
                  <a:pt x="4131844" y="7257625"/>
                </a:lnTo>
                <a:lnTo>
                  <a:pt x="4131844" y="7608174"/>
                </a:lnTo>
                <a:lnTo>
                  <a:pt x="4468213" y="7608174"/>
                </a:lnTo>
                <a:close/>
                <a:moveTo>
                  <a:pt x="4468213" y="6892501"/>
                </a:moveTo>
                <a:lnTo>
                  <a:pt x="4131844" y="6892501"/>
                </a:lnTo>
                <a:lnTo>
                  <a:pt x="4131844" y="7243044"/>
                </a:lnTo>
                <a:lnTo>
                  <a:pt x="4468213" y="7243044"/>
                </a:lnTo>
                <a:close/>
                <a:moveTo>
                  <a:pt x="4468213" y="6527374"/>
                </a:moveTo>
                <a:lnTo>
                  <a:pt x="4131844" y="6527374"/>
                </a:lnTo>
                <a:lnTo>
                  <a:pt x="4131844" y="6877920"/>
                </a:lnTo>
                <a:lnTo>
                  <a:pt x="4468213" y="6877920"/>
                </a:lnTo>
                <a:close/>
                <a:moveTo>
                  <a:pt x="4468213" y="6187383"/>
                </a:moveTo>
                <a:lnTo>
                  <a:pt x="4131844" y="6187383"/>
                </a:lnTo>
                <a:lnTo>
                  <a:pt x="4131844" y="6357302"/>
                </a:lnTo>
                <a:lnTo>
                  <a:pt x="4131844" y="6512794"/>
                </a:lnTo>
                <a:lnTo>
                  <a:pt x="4468213" y="6512794"/>
                </a:lnTo>
                <a:close/>
                <a:moveTo>
                  <a:pt x="4468214" y="5822255"/>
                </a:moveTo>
                <a:lnTo>
                  <a:pt x="4131844" y="5822255"/>
                </a:lnTo>
                <a:lnTo>
                  <a:pt x="4131844" y="6172803"/>
                </a:lnTo>
                <a:lnTo>
                  <a:pt x="4468214" y="6172803"/>
                </a:lnTo>
                <a:close/>
                <a:moveTo>
                  <a:pt x="4468214" y="5457129"/>
                </a:moveTo>
                <a:lnTo>
                  <a:pt x="4131844" y="5457129"/>
                </a:lnTo>
                <a:lnTo>
                  <a:pt x="4131844" y="5807676"/>
                </a:lnTo>
                <a:lnTo>
                  <a:pt x="4468214" y="5807676"/>
                </a:lnTo>
                <a:close/>
                <a:moveTo>
                  <a:pt x="4468214" y="5092001"/>
                </a:moveTo>
                <a:lnTo>
                  <a:pt x="4131844" y="5092001"/>
                </a:lnTo>
                <a:lnTo>
                  <a:pt x="4131844" y="5442548"/>
                </a:lnTo>
                <a:lnTo>
                  <a:pt x="4468214" y="5442548"/>
                </a:lnTo>
                <a:close/>
                <a:moveTo>
                  <a:pt x="4468214" y="4726873"/>
                </a:moveTo>
                <a:lnTo>
                  <a:pt x="4131844" y="4726873"/>
                </a:lnTo>
                <a:lnTo>
                  <a:pt x="4131844" y="5077421"/>
                </a:lnTo>
                <a:lnTo>
                  <a:pt x="4468214" y="5077421"/>
                </a:lnTo>
                <a:close/>
                <a:moveTo>
                  <a:pt x="4468214" y="4361745"/>
                </a:moveTo>
                <a:lnTo>
                  <a:pt x="4131844" y="4361745"/>
                </a:lnTo>
                <a:lnTo>
                  <a:pt x="4131844" y="4712293"/>
                </a:lnTo>
                <a:lnTo>
                  <a:pt x="4468214" y="4712293"/>
                </a:lnTo>
                <a:close/>
                <a:moveTo>
                  <a:pt x="4468214" y="3996618"/>
                </a:moveTo>
                <a:lnTo>
                  <a:pt x="4131844" y="3996618"/>
                </a:lnTo>
                <a:lnTo>
                  <a:pt x="4131844" y="4347165"/>
                </a:lnTo>
                <a:lnTo>
                  <a:pt x="4468214" y="4347165"/>
                </a:lnTo>
                <a:close/>
                <a:moveTo>
                  <a:pt x="4468214" y="3631491"/>
                </a:moveTo>
                <a:lnTo>
                  <a:pt x="4131845" y="3631491"/>
                </a:lnTo>
                <a:lnTo>
                  <a:pt x="4131844" y="3982038"/>
                </a:lnTo>
                <a:lnTo>
                  <a:pt x="4468214" y="3982038"/>
                </a:lnTo>
                <a:close/>
                <a:moveTo>
                  <a:pt x="4468214" y="3266363"/>
                </a:moveTo>
                <a:lnTo>
                  <a:pt x="4131845" y="3266363"/>
                </a:lnTo>
                <a:lnTo>
                  <a:pt x="4131845" y="3616911"/>
                </a:lnTo>
                <a:lnTo>
                  <a:pt x="4468214" y="3616911"/>
                </a:lnTo>
                <a:close/>
                <a:moveTo>
                  <a:pt x="4468214" y="2901235"/>
                </a:moveTo>
                <a:lnTo>
                  <a:pt x="4131845" y="2901235"/>
                </a:lnTo>
                <a:lnTo>
                  <a:pt x="4131845" y="3251783"/>
                </a:lnTo>
                <a:lnTo>
                  <a:pt x="4468214" y="3251783"/>
                </a:lnTo>
                <a:close/>
                <a:moveTo>
                  <a:pt x="4468214" y="2536108"/>
                </a:moveTo>
                <a:lnTo>
                  <a:pt x="4131845" y="2536108"/>
                </a:lnTo>
                <a:lnTo>
                  <a:pt x="4131845" y="2886655"/>
                </a:lnTo>
                <a:lnTo>
                  <a:pt x="4468214" y="2886655"/>
                </a:lnTo>
                <a:close/>
                <a:moveTo>
                  <a:pt x="4468214" y="2170981"/>
                </a:moveTo>
                <a:lnTo>
                  <a:pt x="4131845" y="2170981"/>
                </a:lnTo>
                <a:lnTo>
                  <a:pt x="4131845" y="2521528"/>
                </a:lnTo>
                <a:lnTo>
                  <a:pt x="4468214" y="2521528"/>
                </a:lnTo>
                <a:close/>
                <a:moveTo>
                  <a:pt x="4468214" y="1805854"/>
                </a:moveTo>
                <a:lnTo>
                  <a:pt x="4131845" y="1805854"/>
                </a:lnTo>
                <a:lnTo>
                  <a:pt x="4131845" y="2156401"/>
                </a:lnTo>
                <a:lnTo>
                  <a:pt x="4468214" y="2156401"/>
                </a:lnTo>
                <a:close/>
                <a:moveTo>
                  <a:pt x="4468214" y="1440727"/>
                </a:moveTo>
                <a:lnTo>
                  <a:pt x="4131845" y="1440727"/>
                </a:lnTo>
                <a:lnTo>
                  <a:pt x="4131845" y="1791274"/>
                </a:lnTo>
                <a:lnTo>
                  <a:pt x="4468214" y="1791274"/>
                </a:lnTo>
                <a:close/>
                <a:moveTo>
                  <a:pt x="4468214" y="1075598"/>
                </a:moveTo>
                <a:lnTo>
                  <a:pt x="4131845" y="1075598"/>
                </a:lnTo>
                <a:lnTo>
                  <a:pt x="4131845" y="1426147"/>
                </a:lnTo>
                <a:lnTo>
                  <a:pt x="4468214" y="1426147"/>
                </a:lnTo>
                <a:close/>
                <a:moveTo>
                  <a:pt x="4468214" y="710474"/>
                </a:moveTo>
                <a:lnTo>
                  <a:pt x="4131845" y="710474"/>
                </a:lnTo>
                <a:lnTo>
                  <a:pt x="4131845" y="1061017"/>
                </a:lnTo>
                <a:lnTo>
                  <a:pt x="4468214" y="1061017"/>
                </a:lnTo>
                <a:close/>
                <a:moveTo>
                  <a:pt x="4468214" y="345347"/>
                </a:moveTo>
                <a:lnTo>
                  <a:pt x="4131845" y="345347"/>
                </a:lnTo>
                <a:lnTo>
                  <a:pt x="4131845" y="695893"/>
                </a:lnTo>
                <a:lnTo>
                  <a:pt x="4468214" y="695893"/>
                </a:lnTo>
                <a:close/>
                <a:moveTo>
                  <a:pt x="4819803" y="12004282"/>
                </a:moveTo>
                <a:lnTo>
                  <a:pt x="4483433" y="12004282"/>
                </a:lnTo>
                <a:lnTo>
                  <a:pt x="4483433" y="12354830"/>
                </a:lnTo>
                <a:lnTo>
                  <a:pt x="4819803" y="12354830"/>
                </a:lnTo>
                <a:close/>
                <a:moveTo>
                  <a:pt x="4819803" y="11639155"/>
                </a:moveTo>
                <a:lnTo>
                  <a:pt x="4483433" y="11639155"/>
                </a:lnTo>
                <a:lnTo>
                  <a:pt x="4483433" y="11989703"/>
                </a:lnTo>
                <a:lnTo>
                  <a:pt x="4819803" y="11989703"/>
                </a:lnTo>
                <a:close/>
                <a:moveTo>
                  <a:pt x="4819803" y="11274028"/>
                </a:moveTo>
                <a:lnTo>
                  <a:pt x="4483433" y="11274028"/>
                </a:lnTo>
                <a:lnTo>
                  <a:pt x="4483433" y="11624575"/>
                </a:lnTo>
                <a:lnTo>
                  <a:pt x="4819803" y="11624575"/>
                </a:lnTo>
                <a:close/>
                <a:moveTo>
                  <a:pt x="4819803" y="10908900"/>
                </a:moveTo>
                <a:lnTo>
                  <a:pt x="4483433" y="10908900"/>
                </a:lnTo>
                <a:lnTo>
                  <a:pt x="4483433" y="11259448"/>
                </a:lnTo>
                <a:lnTo>
                  <a:pt x="4819803" y="11259448"/>
                </a:lnTo>
                <a:close/>
                <a:moveTo>
                  <a:pt x="4819803" y="10543772"/>
                </a:moveTo>
                <a:lnTo>
                  <a:pt x="4483433" y="10543772"/>
                </a:lnTo>
                <a:lnTo>
                  <a:pt x="4483433" y="10894320"/>
                </a:lnTo>
                <a:lnTo>
                  <a:pt x="4819803" y="10894320"/>
                </a:lnTo>
                <a:close/>
                <a:moveTo>
                  <a:pt x="4819803" y="10178645"/>
                </a:moveTo>
                <a:lnTo>
                  <a:pt x="4483433" y="10178645"/>
                </a:lnTo>
                <a:lnTo>
                  <a:pt x="4483433" y="10529192"/>
                </a:lnTo>
                <a:lnTo>
                  <a:pt x="4819803" y="10529192"/>
                </a:lnTo>
                <a:close/>
                <a:moveTo>
                  <a:pt x="4819803" y="9813518"/>
                </a:moveTo>
                <a:lnTo>
                  <a:pt x="4483434" y="9813518"/>
                </a:lnTo>
                <a:lnTo>
                  <a:pt x="4483433" y="10164065"/>
                </a:lnTo>
                <a:lnTo>
                  <a:pt x="4819803" y="10164065"/>
                </a:lnTo>
                <a:close/>
                <a:moveTo>
                  <a:pt x="4819803" y="9448390"/>
                </a:moveTo>
                <a:lnTo>
                  <a:pt x="4483434" y="9448390"/>
                </a:lnTo>
                <a:lnTo>
                  <a:pt x="4483434" y="9798938"/>
                </a:lnTo>
                <a:lnTo>
                  <a:pt x="4819803" y="9798938"/>
                </a:lnTo>
                <a:close/>
                <a:moveTo>
                  <a:pt x="4819803" y="9083262"/>
                </a:moveTo>
                <a:lnTo>
                  <a:pt x="4483434" y="9083262"/>
                </a:lnTo>
                <a:lnTo>
                  <a:pt x="4483434" y="9433810"/>
                </a:lnTo>
                <a:lnTo>
                  <a:pt x="4819803" y="9433810"/>
                </a:lnTo>
                <a:close/>
                <a:moveTo>
                  <a:pt x="4819803" y="8718135"/>
                </a:moveTo>
                <a:lnTo>
                  <a:pt x="4483434" y="8718135"/>
                </a:lnTo>
                <a:lnTo>
                  <a:pt x="4483434" y="9068682"/>
                </a:lnTo>
                <a:lnTo>
                  <a:pt x="4819803" y="9068682"/>
                </a:lnTo>
                <a:close/>
                <a:moveTo>
                  <a:pt x="4819803" y="8353008"/>
                </a:moveTo>
                <a:lnTo>
                  <a:pt x="4483434" y="8353008"/>
                </a:lnTo>
                <a:lnTo>
                  <a:pt x="4483434" y="8703555"/>
                </a:lnTo>
                <a:lnTo>
                  <a:pt x="4819803" y="8703555"/>
                </a:lnTo>
                <a:close/>
                <a:moveTo>
                  <a:pt x="4819803" y="7987881"/>
                </a:moveTo>
                <a:lnTo>
                  <a:pt x="4483434" y="7987881"/>
                </a:lnTo>
                <a:lnTo>
                  <a:pt x="4483434" y="8338428"/>
                </a:lnTo>
                <a:lnTo>
                  <a:pt x="4819803" y="8338428"/>
                </a:lnTo>
                <a:close/>
                <a:moveTo>
                  <a:pt x="4819803" y="7622754"/>
                </a:moveTo>
                <a:lnTo>
                  <a:pt x="4483434" y="7622754"/>
                </a:lnTo>
                <a:lnTo>
                  <a:pt x="4483434" y="7973301"/>
                </a:lnTo>
                <a:lnTo>
                  <a:pt x="4819803" y="7973301"/>
                </a:lnTo>
                <a:close/>
                <a:moveTo>
                  <a:pt x="4819803" y="7257625"/>
                </a:moveTo>
                <a:lnTo>
                  <a:pt x="4483433" y="7257625"/>
                </a:lnTo>
                <a:lnTo>
                  <a:pt x="4483434" y="7608174"/>
                </a:lnTo>
                <a:lnTo>
                  <a:pt x="4819803" y="7608174"/>
                </a:lnTo>
                <a:close/>
                <a:moveTo>
                  <a:pt x="4819803" y="6892501"/>
                </a:moveTo>
                <a:lnTo>
                  <a:pt x="4483433" y="6892501"/>
                </a:lnTo>
                <a:lnTo>
                  <a:pt x="4483433" y="7243044"/>
                </a:lnTo>
                <a:lnTo>
                  <a:pt x="4819803" y="7243044"/>
                </a:lnTo>
                <a:close/>
                <a:moveTo>
                  <a:pt x="4819803" y="6527374"/>
                </a:moveTo>
                <a:lnTo>
                  <a:pt x="4483433" y="6527374"/>
                </a:lnTo>
                <a:lnTo>
                  <a:pt x="4483433" y="6877920"/>
                </a:lnTo>
                <a:lnTo>
                  <a:pt x="4819803" y="6877920"/>
                </a:lnTo>
                <a:close/>
                <a:moveTo>
                  <a:pt x="4819803" y="6187383"/>
                </a:moveTo>
                <a:lnTo>
                  <a:pt x="4483434" y="6187383"/>
                </a:lnTo>
                <a:lnTo>
                  <a:pt x="4483434" y="6357302"/>
                </a:lnTo>
                <a:lnTo>
                  <a:pt x="4483433" y="6357302"/>
                </a:lnTo>
                <a:lnTo>
                  <a:pt x="4483433" y="6512794"/>
                </a:lnTo>
                <a:lnTo>
                  <a:pt x="4819803" y="6512794"/>
                </a:lnTo>
                <a:close/>
                <a:moveTo>
                  <a:pt x="4819804" y="5822255"/>
                </a:moveTo>
                <a:lnTo>
                  <a:pt x="4483434" y="5822255"/>
                </a:lnTo>
                <a:lnTo>
                  <a:pt x="4483434" y="6172803"/>
                </a:lnTo>
                <a:lnTo>
                  <a:pt x="4819804" y="6172803"/>
                </a:lnTo>
                <a:close/>
                <a:moveTo>
                  <a:pt x="4819804" y="5457129"/>
                </a:moveTo>
                <a:lnTo>
                  <a:pt x="4483434" y="5457129"/>
                </a:lnTo>
                <a:lnTo>
                  <a:pt x="4483434" y="5807676"/>
                </a:lnTo>
                <a:lnTo>
                  <a:pt x="4819804" y="5807676"/>
                </a:lnTo>
                <a:close/>
                <a:moveTo>
                  <a:pt x="4819804" y="5092001"/>
                </a:moveTo>
                <a:lnTo>
                  <a:pt x="4483434" y="5092001"/>
                </a:lnTo>
                <a:lnTo>
                  <a:pt x="4483434" y="5442548"/>
                </a:lnTo>
                <a:lnTo>
                  <a:pt x="4819804" y="5442548"/>
                </a:lnTo>
                <a:close/>
                <a:moveTo>
                  <a:pt x="4819804" y="4726873"/>
                </a:moveTo>
                <a:lnTo>
                  <a:pt x="4483434" y="4726873"/>
                </a:lnTo>
                <a:lnTo>
                  <a:pt x="4483434" y="5077421"/>
                </a:lnTo>
                <a:lnTo>
                  <a:pt x="4819804" y="5077421"/>
                </a:lnTo>
                <a:close/>
                <a:moveTo>
                  <a:pt x="4819804" y="4361745"/>
                </a:moveTo>
                <a:lnTo>
                  <a:pt x="4483434" y="4361745"/>
                </a:lnTo>
                <a:lnTo>
                  <a:pt x="4483434" y="4712293"/>
                </a:lnTo>
                <a:lnTo>
                  <a:pt x="4819804" y="4712293"/>
                </a:lnTo>
                <a:close/>
                <a:moveTo>
                  <a:pt x="4819804" y="3996618"/>
                </a:moveTo>
                <a:lnTo>
                  <a:pt x="4483434" y="3996618"/>
                </a:lnTo>
                <a:lnTo>
                  <a:pt x="4483434" y="4347165"/>
                </a:lnTo>
                <a:lnTo>
                  <a:pt x="4819804" y="4347165"/>
                </a:lnTo>
                <a:close/>
                <a:moveTo>
                  <a:pt x="4819804" y="3631491"/>
                </a:moveTo>
                <a:lnTo>
                  <a:pt x="4483435" y="3631491"/>
                </a:lnTo>
                <a:lnTo>
                  <a:pt x="4483434" y="3982038"/>
                </a:lnTo>
                <a:lnTo>
                  <a:pt x="4819804" y="3982038"/>
                </a:lnTo>
                <a:close/>
                <a:moveTo>
                  <a:pt x="4819804" y="3266363"/>
                </a:moveTo>
                <a:lnTo>
                  <a:pt x="4483435" y="3266363"/>
                </a:lnTo>
                <a:lnTo>
                  <a:pt x="4483435" y="3616911"/>
                </a:lnTo>
                <a:lnTo>
                  <a:pt x="4819804" y="3616911"/>
                </a:lnTo>
                <a:close/>
                <a:moveTo>
                  <a:pt x="4819804" y="2901235"/>
                </a:moveTo>
                <a:lnTo>
                  <a:pt x="4483435" y="2901235"/>
                </a:lnTo>
                <a:lnTo>
                  <a:pt x="4483435" y="3251783"/>
                </a:lnTo>
                <a:lnTo>
                  <a:pt x="4819804" y="3251783"/>
                </a:lnTo>
                <a:close/>
                <a:moveTo>
                  <a:pt x="4819804" y="2536108"/>
                </a:moveTo>
                <a:lnTo>
                  <a:pt x="4483435" y="2536108"/>
                </a:lnTo>
                <a:lnTo>
                  <a:pt x="4483435" y="2886655"/>
                </a:lnTo>
                <a:lnTo>
                  <a:pt x="4819804" y="2886655"/>
                </a:lnTo>
                <a:close/>
                <a:moveTo>
                  <a:pt x="4819804" y="2170981"/>
                </a:moveTo>
                <a:lnTo>
                  <a:pt x="4483435" y="2170981"/>
                </a:lnTo>
                <a:lnTo>
                  <a:pt x="4483435" y="2521528"/>
                </a:lnTo>
                <a:lnTo>
                  <a:pt x="4819804" y="2521528"/>
                </a:lnTo>
                <a:close/>
                <a:moveTo>
                  <a:pt x="4819804" y="1805854"/>
                </a:moveTo>
                <a:lnTo>
                  <a:pt x="4483435" y="1805854"/>
                </a:lnTo>
                <a:lnTo>
                  <a:pt x="4483435" y="2156401"/>
                </a:lnTo>
                <a:lnTo>
                  <a:pt x="4819804" y="2156401"/>
                </a:lnTo>
                <a:close/>
                <a:moveTo>
                  <a:pt x="4819804" y="1440727"/>
                </a:moveTo>
                <a:lnTo>
                  <a:pt x="4483435" y="1440727"/>
                </a:lnTo>
                <a:lnTo>
                  <a:pt x="4483435" y="1791274"/>
                </a:lnTo>
                <a:lnTo>
                  <a:pt x="4819804" y="1791274"/>
                </a:lnTo>
                <a:close/>
                <a:moveTo>
                  <a:pt x="4819804" y="1075598"/>
                </a:moveTo>
                <a:lnTo>
                  <a:pt x="4483434" y="1075598"/>
                </a:lnTo>
                <a:lnTo>
                  <a:pt x="4483435" y="1426147"/>
                </a:lnTo>
                <a:lnTo>
                  <a:pt x="4819804" y="1426147"/>
                </a:lnTo>
                <a:close/>
                <a:moveTo>
                  <a:pt x="4819804" y="710474"/>
                </a:moveTo>
                <a:lnTo>
                  <a:pt x="4483434" y="710474"/>
                </a:lnTo>
                <a:lnTo>
                  <a:pt x="4483434" y="1061017"/>
                </a:lnTo>
                <a:lnTo>
                  <a:pt x="4819804" y="1061017"/>
                </a:lnTo>
                <a:close/>
                <a:moveTo>
                  <a:pt x="4819804" y="345347"/>
                </a:moveTo>
                <a:lnTo>
                  <a:pt x="4483434" y="345347"/>
                </a:lnTo>
                <a:lnTo>
                  <a:pt x="4483434" y="695893"/>
                </a:lnTo>
                <a:lnTo>
                  <a:pt x="4819804" y="695893"/>
                </a:lnTo>
                <a:close/>
                <a:moveTo>
                  <a:pt x="5171393" y="12004284"/>
                </a:moveTo>
                <a:lnTo>
                  <a:pt x="4835023" y="12004282"/>
                </a:lnTo>
                <a:lnTo>
                  <a:pt x="4835023" y="12354830"/>
                </a:lnTo>
                <a:lnTo>
                  <a:pt x="5171393" y="12354830"/>
                </a:lnTo>
                <a:close/>
                <a:moveTo>
                  <a:pt x="5171393" y="11639156"/>
                </a:moveTo>
                <a:lnTo>
                  <a:pt x="4835023" y="11639155"/>
                </a:lnTo>
                <a:lnTo>
                  <a:pt x="4835023" y="11989703"/>
                </a:lnTo>
                <a:lnTo>
                  <a:pt x="5171393" y="11989703"/>
                </a:lnTo>
                <a:close/>
                <a:moveTo>
                  <a:pt x="5171393" y="11274028"/>
                </a:moveTo>
                <a:lnTo>
                  <a:pt x="4835023" y="11274028"/>
                </a:lnTo>
                <a:lnTo>
                  <a:pt x="4835023" y="11624575"/>
                </a:lnTo>
                <a:lnTo>
                  <a:pt x="5171393" y="11624575"/>
                </a:lnTo>
                <a:close/>
                <a:moveTo>
                  <a:pt x="5171393" y="10908901"/>
                </a:moveTo>
                <a:lnTo>
                  <a:pt x="4835023" y="10908900"/>
                </a:lnTo>
                <a:lnTo>
                  <a:pt x="4835023" y="11259448"/>
                </a:lnTo>
                <a:lnTo>
                  <a:pt x="5171393" y="11259448"/>
                </a:lnTo>
                <a:close/>
                <a:moveTo>
                  <a:pt x="5171393" y="10543773"/>
                </a:moveTo>
                <a:lnTo>
                  <a:pt x="4835023" y="10543772"/>
                </a:lnTo>
                <a:lnTo>
                  <a:pt x="4835023" y="10894320"/>
                </a:lnTo>
                <a:lnTo>
                  <a:pt x="5171393" y="10894320"/>
                </a:lnTo>
                <a:close/>
                <a:moveTo>
                  <a:pt x="5171393" y="10178645"/>
                </a:moveTo>
                <a:lnTo>
                  <a:pt x="4835023" y="10178645"/>
                </a:lnTo>
                <a:lnTo>
                  <a:pt x="4835023" y="10529192"/>
                </a:lnTo>
                <a:lnTo>
                  <a:pt x="5171393" y="10529192"/>
                </a:lnTo>
                <a:close/>
                <a:moveTo>
                  <a:pt x="5171393" y="9813518"/>
                </a:moveTo>
                <a:lnTo>
                  <a:pt x="4835024" y="9813518"/>
                </a:lnTo>
                <a:lnTo>
                  <a:pt x="4835023" y="10164065"/>
                </a:lnTo>
                <a:lnTo>
                  <a:pt x="5171393" y="10164065"/>
                </a:lnTo>
                <a:close/>
                <a:moveTo>
                  <a:pt x="5171393" y="9448390"/>
                </a:moveTo>
                <a:lnTo>
                  <a:pt x="4835024" y="9448390"/>
                </a:lnTo>
                <a:lnTo>
                  <a:pt x="4835024" y="9798938"/>
                </a:lnTo>
                <a:lnTo>
                  <a:pt x="5171393" y="9798938"/>
                </a:lnTo>
                <a:close/>
                <a:moveTo>
                  <a:pt x="5171393" y="9083262"/>
                </a:moveTo>
                <a:lnTo>
                  <a:pt x="4835024" y="9083262"/>
                </a:lnTo>
                <a:lnTo>
                  <a:pt x="4835024" y="9433810"/>
                </a:lnTo>
                <a:lnTo>
                  <a:pt x="5171393" y="9433810"/>
                </a:lnTo>
                <a:close/>
                <a:moveTo>
                  <a:pt x="5171393" y="8718135"/>
                </a:moveTo>
                <a:lnTo>
                  <a:pt x="4835024" y="8718135"/>
                </a:lnTo>
                <a:lnTo>
                  <a:pt x="4835024" y="9068682"/>
                </a:lnTo>
                <a:lnTo>
                  <a:pt x="5171393" y="9068682"/>
                </a:lnTo>
                <a:close/>
                <a:moveTo>
                  <a:pt x="5171393" y="8353008"/>
                </a:moveTo>
                <a:lnTo>
                  <a:pt x="4835024" y="8353008"/>
                </a:lnTo>
                <a:lnTo>
                  <a:pt x="4835024" y="8703555"/>
                </a:lnTo>
                <a:lnTo>
                  <a:pt x="5171393" y="8703555"/>
                </a:lnTo>
                <a:close/>
                <a:moveTo>
                  <a:pt x="5171393" y="7987881"/>
                </a:moveTo>
                <a:lnTo>
                  <a:pt x="4835024" y="7987881"/>
                </a:lnTo>
                <a:lnTo>
                  <a:pt x="4835024" y="8338428"/>
                </a:lnTo>
                <a:lnTo>
                  <a:pt x="5171393" y="8338428"/>
                </a:lnTo>
                <a:close/>
                <a:moveTo>
                  <a:pt x="5171393" y="7622754"/>
                </a:moveTo>
                <a:lnTo>
                  <a:pt x="4835024" y="7622754"/>
                </a:lnTo>
                <a:lnTo>
                  <a:pt x="4835024" y="7973301"/>
                </a:lnTo>
                <a:lnTo>
                  <a:pt x="5171393" y="7973301"/>
                </a:lnTo>
                <a:close/>
                <a:moveTo>
                  <a:pt x="5171393" y="7257625"/>
                </a:moveTo>
                <a:lnTo>
                  <a:pt x="4835024" y="7257625"/>
                </a:lnTo>
                <a:lnTo>
                  <a:pt x="4835024" y="7608174"/>
                </a:lnTo>
                <a:lnTo>
                  <a:pt x="5171393" y="7608174"/>
                </a:lnTo>
                <a:close/>
                <a:moveTo>
                  <a:pt x="5171393" y="6892501"/>
                </a:moveTo>
                <a:lnTo>
                  <a:pt x="4835023" y="6892501"/>
                </a:lnTo>
                <a:lnTo>
                  <a:pt x="4835024" y="7243044"/>
                </a:lnTo>
                <a:lnTo>
                  <a:pt x="5171393" y="7243044"/>
                </a:lnTo>
                <a:close/>
                <a:moveTo>
                  <a:pt x="5171393" y="6527374"/>
                </a:moveTo>
                <a:lnTo>
                  <a:pt x="4835023" y="6527374"/>
                </a:lnTo>
                <a:lnTo>
                  <a:pt x="4835023" y="6877920"/>
                </a:lnTo>
                <a:lnTo>
                  <a:pt x="5171393" y="6877920"/>
                </a:lnTo>
                <a:close/>
                <a:moveTo>
                  <a:pt x="5171393" y="6187385"/>
                </a:moveTo>
                <a:lnTo>
                  <a:pt x="4835024" y="6187383"/>
                </a:lnTo>
                <a:lnTo>
                  <a:pt x="4835024" y="6357302"/>
                </a:lnTo>
                <a:lnTo>
                  <a:pt x="4835023" y="6357302"/>
                </a:lnTo>
                <a:lnTo>
                  <a:pt x="4835023" y="6512794"/>
                </a:lnTo>
                <a:lnTo>
                  <a:pt x="5171393" y="6512794"/>
                </a:lnTo>
                <a:close/>
                <a:moveTo>
                  <a:pt x="5171394" y="5822257"/>
                </a:moveTo>
                <a:lnTo>
                  <a:pt x="4835024" y="5822255"/>
                </a:lnTo>
                <a:lnTo>
                  <a:pt x="4835024" y="6172803"/>
                </a:lnTo>
                <a:lnTo>
                  <a:pt x="5171394" y="6172803"/>
                </a:lnTo>
                <a:close/>
                <a:moveTo>
                  <a:pt x="5171394" y="5457129"/>
                </a:moveTo>
                <a:lnTo>
                  <a:pt x="4835024" y="5457129"/>
                </a:lnTo>
                <a:lnTo>
                  <a:pt x="4835024" y="5807676"/>
                </a:lnTo>
                <a:lnTo>
                  <a:pt x="5171394" y="5807676"/>
                </a:lnTo>
                <a:close/>
                <a:moveTo>
                  <a:pt x="5171394" y="5092001"/>
                </a:moveTo>
                <a:lnTo>
                  <a:pt x="4835024" y="5092001"/>
                </a:lnTo>
                <a:lnTo>
                  <a:pt x="4835024" y="5442548"/>
                </a:lnTo>
                <a:lnTo>
                  <a:pt x="5171394" y="5442548"/>
                </a:lnTo>
                <a:close/>
                <a:moveTo>
                  <a:pt x="5171394" y="4726874"/>
                </a:moveTo>
                <a:lnTo>
                  <a:pt x="4835024" y="4726873"/>
                </a:lnTo>
                <a:lnTo>
                  <a:pt x="4835024" y="5077421"/>
                </a:lnTo>
                <a:lnTo>
                  <a:pt x="5171394" y="5077421"/>
                </a:lnTo>
                <a:close/>
                <a:moveTo>
                  <a:pt x="5171394" y="4361746"/>
                </a:moveTo>
                <a:lnTo>
                  <a:pt x="4835024" y="4361745"/>
                </a:lnTo>
                <a:lnTo>
                  <a:pt x="4835024" y="4712293"/>
                </a:lnTo>
                <a:lnTo>
                  <a:pt x="5171394" y="4712293"/>
                </a:lnTo>
                <a:close/>
                <a:moveTo>
                  <a:pt x="5171394" y="3996618"/>
                </a:moveTo>
                <a:lnTo>
                  <a:pt x="4835024" y="3996618"/>
                </a:lnTo>
                <a:lnTo>
                  <a:pt x="4835024" y="4347165"/>
                </a:lnTo>
                <a:lnTo>
                  <a:pt x="5171394" y="4347165"/>
                </a:lnTo>
                <a:close/>
                <a:moveTo>
                  <a:pt x="5171394" y="3631491"/>
                </a:moveTo>
                <a:lnTo>
                  <a:pt x="4835025" y="3631491"/>
                </a:lnTo>
                <a:lnTo>
                  <a:pt x="4835024" y="3982038"/>
                </a:lnTo>
                <a:lnTo>
                  <a:pt x="5171394" y="3982038"/>
                </a:lnTo>
                <a:close/>
                <a:moveTo>
                  <a:pt x="5171394" y="3266363"/>
                </a:moveTo>
                <a:lnTo>
                  <a:pt x="4835025" y="3266363"/>
                </a:lnTo>
                <a:lnTo>
                  <a:pt x="4835025" y="3616911"/>
                </a:lnTo>
                <a:lnTo>
                  <a:pt x="5171394" y="3616911"/>
                </a:lnTo>
                <a:close/>
                <a:moveTo>
                  <a:pt x="5171394" y="2901235"/>
                </a:moveTo>
                <a:lnTo>
                  <a:pt x="4835025" y="2901235"/>
                </a:lnTo>
                <a:lnTo>
                  <a:pt x="4835025" y="3251783"/>
                </a:lnTo>
                <a:lnTo>
                  <a:pt x="5171394" y="3251783"/>
                </a:lnTo>
                <a:close/>
                <a:moveTo>
                  <a:pt x="5171394" y="2536108"/>
                </a:moveTo>
                <a:lnTo>
                  <a:pt x="4835025" y="2536108"/>
                </a:lnTo>
                <a:lnTo>
                  <a:pt x="4835025" y="2886655"/>
                </a:lnTo>
                <a:lnTo>
                  <a:pt x="5171394" y="2886655"/>
                </a:lnTo>
                <a:close/>
                <a:moveTo>
                  <a:pt x="5171394" y="2170981"/>
                </a:moveTo>
                <a:lnTo>
                  <a:pt x="4835025" y="2170981"/>
                </a:lnTo>
                <a:lnTo>
                  <a:pt x="4835025" y="2521528"/>
                </a:lnTo>
                <a:lnTo>
                  <a:pt x="5171394" y="2521528"/>
                </a:lnTo>
                <a:close/>
                <a:moveTo>
                  <a:pt x="5171394" y="1805854"/>
                </a:moveTo>
                <a:lnTo>
                  <a:pt x="4835025" y="1805854"/>
                </a:lnTo>
                <a:lnTo>
                  <a:pt x="4835025" y="2156401"/>
                </a:lnTo>
                <a:lnTo>
                  <a:pt x="5171394" y="2156401"/>
                </a:lnTo>
                <a:close/>
                <a:moveTo>
                  <a:pt x="5171394" y="1440727"/>
                </a:moveTo>
                <a:lnTo>
                  <a:pt x="4835025" y="1440727"/>
                </a:lnTo>
                <a:lnTo>
                  <a:pt x="4835025" y="1791274"/>
                </a:lnTo>
                <a:lnTo>
                  <a:pt x="5171394" y="1791274"/>
                </a:lnTo>
                <a:close/>
                <a:moveTo>
                  <a:pt x="5171394" y="1075598"/>
                </a:moveTo>
                <a:lnTo>
                  <a:pt x="4835025" y="1075598"/>
                </a:lnTo>
                <a:lnTo>
                  <a:pt x="4835025" y="1426147"/>
                </a:lnTo>
                <a:lnTo>
                  <a:pt x="5171394" y="1426147"/>
                </a:lnTo>
                <a:close/>
                <a:moveTo>
                  <a:pt x="5171394" y="710474"/>
                </a:moveTo>
                <a:lnTo>
                  <a:pt x="4835024" y="710474"/>
                </a:lnTo>
                <a:lnTo>
                  <a:pt x="4835025" y="1061017"/>
                </a:lnTo>
                <a:lnTo>
                  <a:pt x="5171394" y="1061017"/>
                </a:lnTo>
                <a:close/>
                <a:moveTo>
                  <a:pt x="5171394" y="345347"/>
                </a:moveTo>
                <a:lnTo>
                  <a:pt x="4835024" y="345347"/>
                </a:lnTo>
                <a:lnTo>
                  <a:pt x="4835024" y="695893"/>
                </a:lnTo>
                <a:lnTo>
                  <a:pt x="5171394" y="695893"/>
                </a:lnTo>
                <a:close/>
                <a:moveTo>
                  <a:pt x="5522983" y="12004284"/>
                </a:moveTo>
                <a:lnTo>
                  <a:pt x="5186613" y="12004284"/>
                </a:lnTo>
                <a:lnTo>
                  <a:pt x="5186613" y="12354830"/>
                </a:lnTo>
                <a:lnTo>
                  <a:pt x="5522983" y="12354830"/>
                </a:lnTo>
                <a:close/>
                <a:moveTo>
                  <a:pt x="5522983" y="11639156"/>
                </a:moveTo>
                <a:lnTo>
                  <a:pt x="5186613" y="11639156"/>
                </a:lnTo>
                <a:lnTo>
                  <a:pt x="5186613" y="11989703"/>
                </a:lnTo>
                <a:lnTo>
                  <a:pt x="5522983" y="11989703"/>
                </a:lnTo>
                <a:close/>
                <a:moveTo>
                  <a:pt x="5522983" y="11274028"/>
                </a:moveTo>
                <a:lnTo>
                  <a:pt x="5186613" y="11274028"/>
                </a:lnTo>
                <a:lnTo>
                  <a:pt x="5186613" y="11624575"/>
                </a:lnTo>
                <a:lnTo>
                  <a:pt x="5522983" y="11624575"/>
                </a:lnTo>
                <a:close/>
                <a:moveTo>
                  <a:pt x="5522983" y="10908901"/>
                </a:moveTo>
                <a:lnTo>
                  <a:pt x="5186613" y="10908901"/>
                </a:lnTo>
                <a:lnTo>
                  <a:pt x="5186613" y="11259448"/>
                </a:lnTo>
                <a:lnTo>
                  <a:pt x="5522983" y="11259448"/>
                </a:lnTo>
                <a:close/>
                <a:moveTo>
                  <a:pt x="5522983" y="10543773"/>
                </a:moveTo>
                <a:lnTo>
                  <a:pt x="5186613" y="10543773"/>
                </a:lnTo>
                <a:lnTo>
                  <a:pt x="5186613" y="10894320"/>
                </a:lnTo>
                <a:lnTo>
                  <a:pt x="5522983" y="10894320"/>
                </a:lnTo>
                <a:close/>
                <a:moveTo>
                  <a:pt x="5522983" y="10178645"/>
                </a:moveTo>
                <a:lnTo>
                  <a:pt x="5186613" y="10178645"/>
                </a:lnTo>
                <a:lnTo>
                  <a:pt x="5186613" y="10529192"/>
                </a:lnTo>
                <a:lnTo>
                  <a:pt x="5522983" y="10529192"/>
                </a:lnTo>
                <a:close/>
                <a:moveTo>
                  <a:pt x="5522983" y="9813518"/>
                </a:moveTo>
                <a:lnTo>
                  <a:pt x="5186613" y="9813518"/>
                </a:lnTo>
                <a:lnTo>
                  <a:pt x="5186613" y="10164065"/>
                </a:lnTo>
                <a:lnTo>
                  <a:pt x="5522983" y="10164065"/>
                </a:lnTo>
                <a:close/>
                <a:moveTo>
                  <a:pt x="5522983" y="9448390"/>
                </a:moveTo>
                <a:lnTo>
                  <a:pt x="5186613" y="9448390"/>
                </a:lnTo>
                <a:lnTo>
                  <a:pt x="5186613" y="9798938"/>
                </a:lnTo>
                <a:lnTo>
                  <a:pt x="5522983" y="9798938"/>
                </a:lnTo>
                <a:close/>
                <a:moveTo>
                  <a:pt x="5522983" y="9083262"/>
                </a:moveTo>
                <a:lnTo>
                  <a:pt x="5186613" y="9083262"/>
                </a:lnTo>
                <a:lnTo>
                  <a:pt x="5186613" y="9433810"/>
                </a:lnTo>
                <a:lnTo>
                  <a:pt x="5522983" y="9433810"/>
                </a:lnTo>
                <a:close/>
                <a:moveTo>
                  <a:pt x="5522983" y="8718135"/>
                </a:moveTo>
                <a:lnTo>
                  <a:pt x="5186613" y="8718135"/>
                </a:lnTo>
                <a:lnTo>
                  <a:pt x="5186613" y="9068682"/>
                </a:lnTo>
                <a:lnTo>
                  <a:pt x="5522983" y="9068682"/>
                </a:lnTo>
                <a:close/>
                <a:moveTo>
                  <a:pt x="5522983" y="8353008"/>
                </a:moveTo>
                <a:lnTo>
                  <a:pt x="5186613" y="8353008"/>
                </a:lnTo>
                <a:lnTo>
                  <a:pt x="5186613" y="8703555"/>
                </a:lnTo>
                <a:lnTo>
                  <a:pt x="5522983" y="8703555"/>
                </a:lnTo>
                <a:close/>
                <a:moveTo>
                  <a:pt x="5522983" y="7987881"/>
                </a:moveTo>
                <a:lnTo>
                  <a:pt x="5186613" y="7987881"/>
                </a:lnTo>
                <a:lnTo>
                  <a:pt x="5186613" y="8338428"/>
                </a:lnTo>
                <a:lnTo>
                  <a:pt x="5522983" y="8338428"/>
                </a:lnTo>
                <a:close/>
                <a:moveTo>
                  <a:pt x="5522983" y="7622754"/>
                </a:moveTo>
                <a:lnTo>
                  <a:pt x="5186613" y="7622754"/>
                </a:lnTo>
                <a:lnTo>
                  <a:pt x="5186613" y="7973301"/>
                </a:lnTo>
                <a:lnTo>
                  <a:pt x="5522983" y="7973301"/>
                </a:lnTo>
                <a:close/>
                <a:moveTo>
                  <a:pt x="5522983" y="7257625"/>
                </a:moveTo>
                <a:lnTo>
                  <a:pt x="5186613" y="7257625"/>
                </a:lnTo>
                <a:lnTo>
                  <a:pt x="5186613" y="7608174"/>
                </a:lnTo>
                <a:lnTo>
                  <a:pt x="5522983" y="7608174"/>
                </a:lnTo>
                <a:close/>
                <a:moveTo>
                  <a:pt x="5522983" y="6892501"/>
                </a:moveTo>
                <a:lnTo>
                  <a:pt x="5186613" y="6892501"/>
                </a:lnTo>
                <a:lnTo>
                  <a:pt x="5186613" y="7243044"/>
                </a:lnTo>
                <a:lnTo>
                  <a:pt x="5522983" y="7243044"/>
                </a:lnTo>
                <a:close/>
                <a:moveTo>
                  <a:pt x="5522983" y="6527374"/>
                </a:moveTo>
                <a:lnTo>
                  <a:pt x="5186613" y="6527374"/>
                </a:lnTo>
                <a:lnTo>
                  <a:pt x="5186613" y="6877920"/>
                </a:lnTo>
                <a:lnTo>
                  <a:pt x="5522983" y="6877920"/>
                </a:lnTo>
                <a:close/>
                <a:moveTo>
                  <a:pt x="5522983" y="6187385"/>
                </a:moveTo>
                <a:lnTo>
                  <a:pt x="5186614" y="6187385"/>
                </a:lnTo>
                <a:lnTo>
                  <a:pt x="5186614" y="6357302"/>
                </a:lnTo>
                <a:lnTo>
                  <a:pt x="5186613" y="6357302"/>
                </a:lnTo>
                <a:lnTo>
                  <a:pt x="5186613" y="6512794"/>
                </a:lnTo>
                <a:lnTo>
                  <a:pt x="5522983" y="6512794"/>
                </a:lnTo>
                <a:close/>
                <a:moveTo>
                  <a:pt x="5522984" y="5822257"/>
                </a:moveTo>
                <a:lnTo>
                  <a:pt x="5186614" y="5822257"/>
                </a:lnTo>
                <a:lnTo>
                  <a:pt x="5186614" y="6172803"/>
                </a:lnTo>
                <a:lnTo>
                  <a:pt x="5522984" y="6172803"/>
                </a:lnTo>
                <a:close/>
                <a:moveTo>
                  <a:pt x="5522984" y="5457129"/>
                </a:moveTo>
                <a:lnTo>
                  <a:pt x="5186614" y="5457129"/>
                </a:lnTo>
                <a:lnTo>
                  <a:pt x="5186614" y="5807676"/>
                </a:lnTo>
                <a:lnTo>
                  <a:pt x="5522984" y="5807676"/>
                </a:lnTo>
                <a:close/>
                <a:moveTo>
                  <a:pt x="5522984" y="5092001"/>
                </a:moveTo>
                <a:lnTo>
                  <a:pt x="5186614" y="5092001"/>
                </a:lnTo>
                <a:lnTo>
                  <a:pt x="5186614" y="5442548"/>
                </a:lnTo>
                <a:lnTo>
                  <a:pt x="5522984" y="5442548"/>
                </a:lnTo>
                <a:close/>
                <a:moveTo>
                  <a:pt x="5522984" y="4726874"/>
                </a:moveTo>
                <a:lnTo>
                  <a:pt x="5186614" y="4726874"/>
                </a:lnTo>
                <a:lnTo>
                  <a:pt x="5186614" y="5077421"/>
                </a:lnTo>
                <a:lnTo>
                  <a:pt x="5522984" y="5077421"/>
                </a:lnTo>
                <a:close/>
                <a:moveTo>
                  <a:pt x="5522984" y="4361746"/>
                </a:moveTo>
                <a:lnTo>
                  <a:pt x="5186614" y="4361746"/>
                </a:lnTo>
                <a:lnTo>
                  <a:pt x="5186614" y="4712293"/>
                </a:lnTo>
                <a:lnTo>
                  <a:pt x="5522984" y="4712293"/>
                </a:lnTo>
                <a:close/>
                <a:moveTo>
                  <a:pt x="5522984" y="3996618"/>
                </a:moveTo>
                <a:lnTo>
                  <a:pt x="5186614" y="3996618"/>
                </a:lnTo>
                <a:lnTo>
                  <a:pt x="5186614" y="4347165"/>
                </a:lnTo>
                <a:lnTo>
                  <a:pt x="5522984" y="4347165"/>
                </a:lnTo>
                <a:close/>
                <a:moveTo>
                  <a:pt x="5522984" y="3631491"/>
                </a:moveTo>
                <a:lnTo>
                  <a:pt x="5186614" y="3631491"/>
                </a:lnTo>
                <a:lnTo>
                  <a:pt x="5186614" y="3982038"/>
                </a:lnTo>
                <a:lnTo>
                  <a:pt x="5522984" y="3982038"/>
                </a:lnTo>
                <a:close/>
                <a:moveTo>
                  <a:pt x="5522984" y="3266363"/>
                </a:moveTo>
                <a:lnTo>
                  <a:pt x="5186614" y="3266363"/>
                </a:lnTo>
                <a:lnTo>
                  <a:pt x="5186614" y="3616911"/>
                </a:lnTo>
                <a:lnTo>
                  <a:pt x="5522984" y="3616911"/>
                </a:lnTo>
                <a:close/>
                <a:moveTo>
                  <a:pt x="5522984" y="2901235"/>
                </a:moveTo>
                <a:lnTo>
                  <a:pt x="5186614" y="2901235"/>
                </a:lnTo>
                <a:lnTo>
                  <a:pt x="5186614" y="3251783"/>
                </a:lnTo>
                <a:lnTo>
                  <a:pt x="5522984" y="3251783"/>
                </a:lnTo>
                <a:close/>
                <a:moveTo>
                  <a:pt x="5522984" y="2536108"/>
                </a:moveTo>
                <a:lnTo>
                  <a:pt x="5186614" y="2536108"/>
                </a:lnTo>
                <a:lnTo>
                  <a:pt x="5186614" y="2886655"/>
                </a:lnTo>
                <a:lnTo>
                  <a:pt x="5522984" y="2886655"/>
                </a:lnTo>
                <a:close/>
                <a:moveTo>
                  <a:pt x="5522984" y="2170981"/>
                </a:moveTo>
                <a:lnTo>
                  <a:pt x="5186614" y="2170981"/>
                </a:lnTo>
                <a:lnTo>
                  <a:pt x="5186614" y="2521528"/>
                </a:lnTo>
                <a:lnTo>
                  <a:pt x="5522984" y="2521528"/>
                </a:lnTo>
                <a:close/>
                <a:moveTo>
                  <a:pt x="5522984" y="1805854"/>
                </a:moveTo>
                <a:lnTo>
                  <a:pt x="5186614" y="1805854"/>
                </a:lnTo>
                <a:lnTo>
                  <a:pt x="5186614" y="2156401"/>
                </a:lnTo>
                <a:lnTo>
                  <a:pt x="5522984" y="2156401"/>
                </a:lnTo>
                <a:close/>
                <a:moveTo>
                  <a:pt x="5522984" y="1440727"/>
                </a:moveTo>
                <a:lnTo>
                  <a:pt x="5186614" y="1440727"/>
                </a:lnTo>
                <a:lnTo>
                  <a:pt x="5186614" y="1791274"/>
                </a:lnTo>
                <a:lnTo>
                  <a:pt x="5522984" y="1791274"/>
                </a:lnTo>
                <a:close/>
                <a:moveTo>
                  <a:pt x="5522984" y="1075598"/>
                </a:moveTo>
                <a:lnTo>
                  <a:pt x="5186614" y="1075598"/>
                </a:lnTo>
                <a:lnTo>
                  <a:pt x="5186614" y="1426147"/>
                </a:lnTo>
                <a:lnTo>
                  <a:pt x="5522984" y="1426147"/>
                </a:lnTo>
                <a:close/>
                <a:moveTo>
                  <a:pt x="5522984" y="710474"/>
                </a:moveTo>
                <a:lnTo>
                  <a:pt x="5186614" y="710474"/>
                </a:lnTo>
                <a:lnTo>
                  <a:pt x="5186614" y="1061017"/>
                </a:lnTo>
                <a:lnTo>
                  <a:pt x="5522984" y="1061017"/>
                </a:lnTo>
                <a:close/>
                <a:moveTo>
                  <a:pt x="5522984" y="345347"/>
                </a:moveTo>
                <a:lnTo>
                  <a:pt x="5186614" y="345347"/>
                </a:lnTo>
                <a:lnTo>
                  <a:pt x="5186614" y="695893"/>
                </a:lnTo>
                <a:lnTo>
                  <a:pt x="5522984" y="695893"/>
                </a:lnTo>
                <a:close/>
                <a:moveTo>
                  <a:pt x="5874573" y="12004284"/>
                </a:moveTo>
                <a:lnTo>
                  <a:pt x="5538203" y="12004284"/>
                </a:lnTo>
                <a:lnTo>
                  <a:pt x="5538203" y="12354830"/>
                </a:lnTo>
                <a:lnTo>
                  <a:pt x="5874573" y="12354830"/>
                </a:lnTo>
                <a:close/>
                <a:moveTo>
                  <a:pt x="5874573" y="11639156"/>
                </a:moveTo>
                <a:lnTo>
                  <a:pt x="5538203" y="11639156"/>
                </a:lnTo>
                <a:lnTo>
                  <a:pt x="5538203" y="11989703"/>
                </a:lnTo>
                <a:lnTo>
                  <a:pt x="5874573" y="11989703"/>
                </a:lnTo>
                <a:close/>
                <a:moveTo>
                  <a:pt x="5874573" y="11274028"/>
                </a:moveTo>
                <a:lnTo>
                  <a:pt x="5538203" y="11274028"/>
                </a:lnTo>
                <a:lnTo>
                  <a:pt x="5538203" y="11624575"/>
                </a:lnTo>
                <a:lnTo>
                  <a:pt x="5874573" y="11624575"/>
                </a:lnTo>
                <a:close/>
                <a:moveTo>
                  <a:pt x="5874573" y="10908901"/>
                </a:moveTo>
                <a:lnTo>
                  <a:pt x="5538203" y="10908901"/>
                </a:lnTo>
                <a:lnTo>
                  <a:pt x="5538203" y="11259448"/>
                </a:lnTo>
                <a:lnTo>
                  <a:pt x="5874573" y="11259448"/>
                </a:lnTo>
                <a:close/>
                <a:moveTo>
                  <a:pt x="5874573" y="10543773"/>
                </a:moveTo>
                <a:lnTo>
                  <a:pt x="5538203" y="10543773"/>
                </a:lnTo>
                <a:lnTo>
                  <a:pt x="5538203" y="10894320"/>
                </a:lnTo>
                <a:lnTo>
                  <a:pt x="5874573" y="10894320"/>
                </a:lnTo>
                <a:close/>
                <a:moveTo>
                  <a:pt x="5874573" y="10178645"/>
                </a:moveTo>
                <a:lnTo>
                  <a:pt x="5538203" y="10178645"/>
                </a:lnTo>
                <a:lnTo>
                  <a:pt x="5538203" y="10529192"/>
                </a:lnTo>
                <a:lnTo>
                  <a:pt x="5874573" y="10529192"/>
                </a:lnTo>
                <a:close/>
                <a:moveTo>
                  <a:pt x="5874573" y="9813518"/>
                </a:moveTo>
                <a:lnTo>
                  <a:pt x="5538203" y="9813518"/>
                </a:lnTo>
                <a:lnTo>
                  <a:pt x="5538203" y="10164065"/>
                </a:lnTo>
                <a:lnTo>
                  <a:pt x="5874573" y="10164065"/>
                </a:lnTo>
                <a:close/>
                <a:moveTo>
                  <a:pt x="5874573" y="9448390"/>
                </a:moveTo>
                <a:lnTo>
                  <a:pt x="5538203" y="9448390"/>
                </a:lnTo>
                <a:lnTo>
                  <a:pt x="5538203" y="9798938"/>
                </a:lnTo>
                <a:lnTo>
                  <a:pt x="5874573" y="9798938"/>
                </a:lnTo>
                <a:close/>
                <a:moveTo>
                  <a:pt x="5874573" y="9083262"/>
                </a:moveTo>
                <a:lnTo>
                  <a:pt x="5538203" y="9083262"/>
                </a:lnTo>
                <a:lnTo>
                  <a:pt x="5538203" y="9433810"/>
                </a:lnTo>
                <a:lnTo>
                  <a:pt x="5874573" y="9433810"/>
                </a:lnTo>
                <a:close/>
                <a:moveTo>
                  <a:pt x="5874573" y="8718135"/>
                </a:moveTo>
                <a:lnTo>
                  <a:pt x="5538203" y="8718135"/>
                </a:lnTo>
                <a:lnTo>
                  <a:pt x="5538203" y="9068682"/>
                </a:lnTo>
                <a:lnTo>
                  <a:pt x="5874573" y="9068682"/>
                </a:lnTo>
                <a:close/>
                <a:moveTo>
                  <a:pt x="5874573" y="8353008"/>
                </a:moveTo>
                <a:lnTo>
                  <a:pt x="5538203" y="8353008"/>
                </a:lnTo>
                <a:lnTo>
                  <a:pt x="5538203" y="8703555"/>
                </a:lnTo>
                <a:lnTo>
                  <a:pt x="5874573" y="8703555"/>
                </a:lnTo>
                <a:close/>
                <a:moveTo>
                  <a:pt x="5874573" y="7987881"/>
                </a:moveTo>
                <a:lnTo>
                  <a:pt x="5538203" y="7987881"/>
                </a:lnTo>
                <a:lnTo>
                  <a:pt x="5538203" y="8338428"/>
                </a:lnTo>
                <a:lnTo>
                  <a:pt x="5874573" y="8338428"/>
                </a:lnTo>
                <a:close/>
                <a:moveTo>
                  <a:pt x="5874573" y="7622754"/>
                </a:moveTo>
                <a:lnTo>
                  <a:pt x="5538203" y="7622754"/>
                </a:lnTo>
                <a:lnTo>
                  <a:pt x="5538203" y="7973301"/>
                </a:lnTo>
                <a:lnTo>
                  <a:pt x="5874573" y="7973301"/>
                </a:lnTo>
                <a:close/>
                <a:moveTo>
                  <a:pt x="5874573" y="7257625"/>
                </a:moveTo>
                <a:lnTo>
                  <a:pt x="5538203" y="7257625"/>
                </a:lnTo>
                <a:lnTo>
                  <a:pt x="5538203" y="7608174"/>
                </a:lnTo>
                <a:lnTo>
                  <a:pt x="5874573" y="7608174"/>
                </a:lnTo>
                <a:close/>
                <a:moveTo>
                  <a:pt x="5874573" y="6892501"/>
                </a:moveTo>
                <a:lnTo>
                  <a:pt x="5538203" y="6892501"/>
                </a:lnTo>
                <a:lnTo>
                  <a:pt x="5538203" y="7243044"/>
                </a:lnTo>
                <a:lnTo>
                  <a:pt x="5874573" y="7243044"/>
                </a:lnTo>
                <a:close/>
                <a:moveTo>
                  <a:pt x="5874573" y="6527374"/>
                </a:moveTo>
                <a:lnTo>
                  <a:pt x="5538203" y="6527374"/>
                </a:lnTo>
                <a:lnTo>
                  <a:pt x="5538203" y="6877920"/>
                </a:lnTo>
                <a:lnTo>
                  <a:pt x="5874573" y="6877920"/>
                </a:lnTo>
                <a:close/>
                <a:moveTo>
                  <a:pt x="5874573" y="6187385"/>
                </a:moveTo>
                <a:lnTo>
                  <a:pt x="5538204" y="6187385"/>
                </a:lnTo>
                <a:lnTo>
                  <a:pt x="5538204" y="6357302"/>
                </a:lnTo>
                <a:lnTo>
                  <a:pt x="5538203" y="6357302"/>
                </a:lnTo>
                <a:lnTo>
                  <a:pt x="5538203" y="6512794"/>
                </a:lnTo>
                <a:lnTo>
                  <a:pt x="5874573" y="6512794"/>
                </a:lnTo>
                <a:close/>
                <a:moveTo>
                  <a:pt x="5874574" y="5822257"/>
                </a:moveTo>
                <a:lnTo>
                  <a:pt x="5538204" y="5822257"/>
                </a:lnTo>
                <a:lnTo>
                  <a:pt x="5538204" y="6172803"/>
                </a:lnTo>
                <a:lnTo>
                  <a:pt x="5874574" y="6172803"/>
                </a:lnTo>
                <a:close/>
                <a:moveTo>
                  <a:pt x="5874574" y="5457129"/>
                </a:moveTo>
                <a:lnTo>
                  <a:pt x="5538204" y="5457129"/>
                </a:lnTo>
                <a:lnTo>
                  <a:pt x="5538204" y="5807676"/>
                </a:lnTo>
                <a:lnTo>
                  <a:pt x="5874574" y="5807676"/>
                </a:lnTo>
                <a:close/>
                <a:moveTo>
                  <a:pt x="5874574" y="5092001"/>
                </a:moveTo>
                <a:lnTo>
                  <a:pt x="5538204" y="5092001"/>
                </a:lnTo>
                <a:lnTo>
                  <a:pt x="5538204" y="5442548"/>
                </a:lnTo>
                <a:lnTo>
                  <a:pt x="5874574" y="5442548"/>
                </a:lnTo>
                <a:close/>
                <a:moveTo>
                  <a:pt x="5874574" y="4726874"/>
                </a:moveTo>
                <a:lnTo>
                  <a:pt x="5538204" y="4726874"/>
                </a:lnTo>
                <a:lnTo>
                  <a:pt x="5538204" y="5077421"/>
                </a:lnTo>
                <a:lnTo>
                  <a:pt x="5874574" y="5077421"/>
                </a:lnTo>
                <a:close/>
                <a:moveTo>
                  <a:pt x="5874574" y="4361746"/>
                </a:moveTo>
                <a:lnTo>
                  <a:pt x="5538204" y="4361746"/>
                </a:lnTo>
                <a:lnTo>
                  <a:pt x="5538204" y="4712293"/>
                </a:lnTo>
                <a:lnTo>
                  <a:pt x="5874574" y="4712293"/>
                </a:lnTo>
                <a:close/>
                <a:moveTo>
                  <a:pt x="5874574" y="3996618"/>
                </a:moveTo>
                <a:lnTo>
                  <a:pt x="5538204" y="3996618"/>
                </a:lnTo>
                <a:lnTo>
                  <a:pt x="5538204" y="4347165"/>
                </a:lnTo>
                <a:lnTo>
                  <a:pt x="5874574" y="4347165"/>
                </a:lnTo>
                <a:close/>
                <a:moveTo>
                  <a:pt x="5874574" y="3631491"/>
                </a:moveTo>
                <a:lnTo>
                  <a:pt x="5538204" y="3631491"/>
                </a:lnTo>
                <a:lnTo>
                  <a:pt x="5538204" y="3982038"/>
                </a:lnTo>
                <a:lnTo>
                  <a:pt x="5874574" y="3982038"/>
                </a:lnTo>
                <a:close/>
                <a:moveTo>
                  <a:pt x="5874574" y="3266363"/>
                </a:moveTo>
                <a:lnTo>
                  <a:pt x="5538204" y="3266363"/>
                </a:lnTo>
                <a:lnTo>
                  <a:pt x="5538204" y="3616911"/>
                </a:lnTo>
                <a:lnTo>
                  <a:pt x="5874574" y="3616911"/>
                </a:lnTo>
                <a:close/>
                <a:moveTo>
                  <a:pt x="5874574" y="2901235"/>
                </a:moveTo>
                <a:lnTo>
                  <a:pt x="5538204" y="2901235"/>
                </a:lnTo>
                <a:lnTo>
                  <a:pt x="5538204" y="3251783"/>
                </a:lnTo>
                <a:lnTo>
                  <a:pt x="5874574" y="3251783"/>
                </a:lnTo>
                <a:close/>
                <a:moveTo>
                  <a:pt x="5874574" y="2536108"/>
                </a:moveTo>
                <a:lnTo>
                  <a:pt x="5538204" y="2536108"/>
                </a:lnTo>
                <a:lnTo>
                  <a:pt x="5538204" y="2886655"/>
                </a:lnTo>
                <a:lnTo>
                  <a:pt x="5874574" y="2886655"/>
                </a:lnTo>
                <a:close/>
                <a:moveTo>
                  <a:pt x="5874574" y="2170981"/>
                </a:moveTo>
                <a:lnTo>
                  <a:pt x="5538204" y="2170981"/>
                </a:lnTo>
                <a:lnTo>
                  <a:pt x="5538204" y="2521528"/>
                </a:lnTo>
                <a:lnTo>
                  <a:pt x="5874574" y="2521528"/>
                </a:lnTo>
                <a:close/>
                <a:moveTo>
                  <a:pt x="5874574" y="1805854"/>
                </a:moveTo>
                <a:lnTo>
                  <a:pt x="5538204" y="1805854"/>
                </a:lnTo>
                <a:lnTo>
                  <a:pt x="5538204" y="2156401"/>
                </a:lnTo>
                <a:lnTo>
                  <a:pt x="5874574" y="2156401"/>
                </a:lnTo>
                <a:close/>
                <a:moveTo>
                  <a:pt x="5874574" y="1440727"/>
                </a:moveTo>
                <a:lnTo>
                  <a:pt x="5538204" y="1440727"/>
                </a:lnTo>
                <a:lnTo>
                  <a:pt x="5538204" y="1791274"/>
                </a:lnTo>
                <a:lnTo>
                  <a:pt x="5874574" y="1791274"/>
                </a:lnTo>
                <a:close/>
                <a:moveTo>
                  <a:pt x="5874574" y="1075598"/>
                </a:moveTo>
                <a:lnTo>
                  <a:pt x="5538204" y="1075598"/>
                </a:lnTo>
                <a:lnTo>
                  <a:pt x="5538204" y="1426147"/>
                </a:lnTo>
                <a:lnTo>
                  <a:pt x="5874574" y="1426147"/>
                </a:lnTo>
                <a:close/>
                <a:moveTo>
                  <a:pt x="5874574" y="710474"/>
                </a:moveTo>
                <a:lnTo>
                  <a:pt x="5538204" y="710474"/>
                </a:lnTo>
                <a:lnTo>
                  <a:pt x="5538204" y="1061017"/>
                </a:lnTo>
                <a:lnTo>
                  <a:pt x="5874574" y="1061017"/>
                </a:lnTo>
                <a:close/>
                <a:moveTo>
                  <a:pt x="5874574" y="345347"/>
                </a:moveTo>
                <a:lnTo>
                  <a:pt x="5538204" y="345347"/>
                </a:lnTo>
                <a:lnTo>
                  <a:pt x="5538204" y="695893"/>
                </a:lnTo>
                <a:lnTo>
                  <a:pt x="5874574" y="695893"/>
                </a:lnTo>
                <a:close/>
                <a:moveTo>
                  <a:pt x="6226162" y="12004284"/>
                </a:moveTo>
                <a:lnTo>
                  <a:pt x="5889793" y="12004284"/>
                </a:lnTo>
                <a:lnTo>
                  <a:pt x="5889793" y="12354830"/>
                </a:lnTo>
                <a:lnTo>
                  <a:pt x="6226162" y="12354830"/>
                </a:lnTo>
                <a:close/>
                <a:moveTo>
                  <a:pt x="6226162" y="11639156"/>
                </a:moveTo>
                <a:lnTo>
                  <a:pt x="5889793" y="11639156"/>
                </a:lnTo>
                <a:lnTo>
                  <a:pt x="5889793" y="11989703"/>
                </a:lnTo>
                <a:lnTo>
                  <a:pt x="6226162" y="11989703"/>
                </a:lnTo>
                <a:close/>
                <a:moveTo>
                  <a:pt x="6226162" y="11274028"/>
                </a:moveTo>
                <a:lnTo>
                  <a:pt x="5889793" y="11274028"/>
                </a:lnTo>
                <a:lnTo>
                  <a:pt x="5889793" y="11624575"/>
                </a:lnTo>
                <a:lnTo>
                  <a:pt x="6226162" y="11624575"/>
                </a:lnTo>
                <a:close/>
                <a:moveTo>
                  <a:pt x="6226162" y="10908900"/>
                </a:moveTo>
                <a:lnTo>
                  <a:pt x="5889793" y="10908901"/>
                </a:lnTo>
                <a:lnTo>
                  <a:pt x="5889793" y="11259448"/>
                </a:lnTo>
                <a:lnTo>
                  <a:pt x="6226162" y="11259448"/>
                </a:lnTo>
                <a:close/>
                <a:moveTo>
                  <a:pt x="6226162" y="10543773"/>
                </a:moveTo>
                <a:lnTo>
                  <a:pt x="5889793" y="10543773"/>
                </a:lnTo>
                <a:lnTo>
                  <a:pt x="5889793" y="10894320"/>
                </a:lnTo>
                <a:lnTo>
                  <a:pt x="6226162" y="10894320"/>
                </a:lnTo>
                <a:close/>
                <a:moveTo>
                  <a:pt x="6226162" y="10178645"/>
                </a:moveTo>
                <a:lnTo>
                  <a:pt x="5889793" y="10178645"/>
                </a:lnTo>
                <a:lnTo>
                  <a:pt x="5889793" y="10529192"/>
                </a:lnTo>
                <a:lnTo>
                  <a:pt x="6226162" y="10529192"/>
                </a:lnTo>
                <a:close/>
                <a:moveTo>
                  <a:pt x="6226162" y="9813518"/>
                </a:moveTo>
                <a:lnTo>
                  <a:pt x="5889793" y="9813518"/>
                </a:lnTo>
                <a:lnTo>
                  <a:pt x="5889793" y="10164065"/>
                </a:lnTo>
                <a:lnTo>
                  <a:pt x="6226162" y="10164065"/>
                </a:lnTo>
                <a:close/>
                <a:moveTo>
                  <a:pt x="6226162" y="9448390"/>
                </a:moveTo>
                <a:lnTo>
                  <a:pt x="5889793" y="9448390"/>
                </a:lnTo>
                <a:lnTo>
                  <a:pt x="5889793" y="9798938"/>
                </a:lnTo>
                <a:lnTo>
                  <a:pt x="6226162" y="9798938"/>
                </a:lnTo>
                <a:close/>
                <a:moveTo>
                  <a:pt x="6226162" y="9083262"/>
                </a:moveTo>
                <a:lnTo>
                  <a:pt x="5889793" y="9083262"/>
                </a:lnTo>
                <a:lnTo>
                  <a:pt x="5889793" y="9433810"/>
                </a:lnTo>
                <a:lnTo>
                  <a:pt x="6226162" y="9433810"/>
                </a:lnTo>
                <a:close/>
                <a:moveTo>
                  <a:pt x="6226162" y="8718135"/>
                </a:moveTo>
                <a:lnTo>
                  <a:pt x="5889793" y="8718135"/>
                </a:lnTo>
                <a:lnTo>
                  <a:pt x="5889793" y="9068682"/>
                </a:lnTo>
                <a:lnTo>
                  <a:pt x="6226162" y="9068682"/>
                </a:lnTo>
                <a:close/>
                <a:moveTo>
                  <a:pt x="6226162" y="8353008"/>
                </a:moveTo>
                <a:lnTo>
                  <a:pt x="5889793" y="8353008"/>
                </a:lnTo>
                <a:lnTo>
                  <a:pt x="5889793" y="8703555"/>
                </a:lnTo>
                <a:lnTo>
                  <a:pt x="6226162" y="8703555"/>
                </a:lnTo>
                <a:close/>
                <a:moveTo>
                  <a:pt x="6226162" y="7987881"/>
                </a:moveTo>
                <a:lnTo>
                  <a:pt x="5889793" y="7987881"/>
                </a:lnTo>
                <a:lnTo>
                  <a:pt x="5889793" y="8338428"/>
                </a:lnTo>
                <a:lnTo>
                  <a:pt x="6226162" y="8338428"/>
                </a:lnTo>
                <a:close/>
                <a:moveTo>
                  <a:pt x="6226162" y="7622754"/>
                </a:moveTo>
                <a:lnTo>
                  <a:pt x="5889793" y="7622754"/>
                </a:lnTo>
                <a:lnTo>
                  <a:pt x="5889793" y="7973301"/>
                </a:lnTo>
                <a:lnTo>
                  <a:pt x="6226162" y="7973301"/>
                </a:lnTo>
                <a:close/>
                <a:moveTo>
                  <a:pt x="6226162" y="7257625"/>
                </a:moveTo>
                <a:lnTo>
                  <a:pt x="5889793" y="7257625"/>
                </a:lnTo>
                <a:lnTo>
                  <a:pt x="5889793" y="7608174"/>
                </a:lnTo>
                <a:lnTo>
                  <a:pt x="6226162" y="7608174"/>
                </a:lnTo>
                <a:close/>
                <a:moveTo>
                  <a:pt x="6226162" y="6892501"/>
                </a:moveTo>
                <a:lnTo>
                  <a:pt x="5889793" y="6892501"/>
                </a:lnTo>
                <a:lnTo>
                  <a:pt x="5889793" y="7243044"/>
                </a:lnTo>
                <a:lnTo>
                  <a:pt x="6226162" y="7243044"/>
                </a:lnTo>
                <a:close/>
                <a:moveTo>
                  <a:pt x="6226163" y="6527374"/>
                </a:moveTo>
                <a:lnTo>
                  <a:pt x="5889793" y="6527374"/>
                </a:lnTo>
                <a:lnTo>
                  <a:pt x="5889793" y="6877920"/>
                </a:lnTo>
                <a:lnTo>
                  <a:pt x="6226162" y="6877921"/>
                </a:lnTo>
                <a:close/>
                <a:moveTo>
                  <a:pt x="6226163" y="6187384"/>
                </a:moveTo>
                <a:lnTo>
                  <a:pt x="5889794" y="6187385"/>
                </a:lnTo>
                <a:lnTo>
                  <a:pt x="5889794" y="6357302"/>
                </a:lnTo>
                <a:lnTo>
                  <a:pt x="5889793" y="6357302"/>
                </a:lnTo>
                <a:lnTo>
                  <a:pt x="5889793" y="6512794"/>
                </a:lnTo>
                <a:lnTo>
                  <a:pt x="6226163" y="6512794"/>
                </a:lnTo>
                <a:lnTo>
                  <a:pt x="6226163" y="6357302"/>
                </a:lnTo>
                <a:close/>
                <a:moveTo>
                  <a:pt x="6226163" y="5822257"/>
                </a:moveTo>
                <a:lnTo>
                  <a:pt x="5889794" y="5822257"/>
                </a:lnTo>
                <a:lnTo>
                  <a:pt x="5889794" y="6172803"/>
                </a:lnTo>
                <a:lnTo>
                  <a:pt x="6226163" y="6172803"/>
                </a:lnTo>
                <a:close/>
                <a:moveTo>
                  <a:pt x="6226163" y="5457129"/>
                </a:moveTo>
                <a:lnTo>
                  <a:pt x="5889794" y="5457129"/>
                </a:lnTo>
                <a:lnTo>
                  <a:pt x="5889794" y="5807676"/>
                </a:lnTo>
                <a:lnTo>
                  <a:pt x="6226163" y="5807676"/>
                </a:lnTo>
                <a:close/>
                <a:moveTo>
                  <a:pt x="6226163" y="5092001"/>
                </a:moveTo>
                <a:lnTo>
                  <a:pt x="5889794" y="5092001"/>
                </a:lnTo>
                <a:lnTo>
                  <a:pt x="5889794" y="5442548"/>
                </a:lnTo>
                <a:lnTo>
                  <a:pt x="6226163" y="5442548"/>
                </a:lnTo>
                <a:close/>
                <a:moveTo>
                  <a:pt x="6226163" y="4726873"/>
                </a:moveTo>
                <a:lnTo>
                  <a:pt x="5889794" y="4726874"/>
                </a:lnTo>
                <a:lnTo>
                  <a:pt x="5889794" y="5077421"/>
                </a:lnTo>
                <a:lnTo>
                  <a:pt x="6226163" y="5077421"/>
                </a:lnTo>
                <a:close/>
                <a:moveTo>
                  <a:pt x="6226163" y="4361746"/>
                </a:moveTo>
                <a:lnTo>
                  <a:pt x="5889794" y="4361746"/>
                </a:lnTo>
                <a:lnTo>
                  <a:pt x="5889794" y="4712293"/>
                </a:lnTo>
                <a:lnTo>
                  <a:pt x="6226163" y="4712293"/>
                </a:lnTo>
                <a:close/>
                <a:moveTo>
                  <a:pt x="6226163" y="3996618"/>
                </a:moveTo>
                <a:lnTo>
                  <a:pt x="5889794" y="3996618"/>
                </a:lnTo>
                <a:lnTo>
                  <a:pt x="5889794" y="4347165"/>
                </a:lnTo>
                <a:lnTo>
                  <a:pt x="6226163" y="4347165"/>
                </a:lnTo>
                <a:close/>
                <a:moveTo>
                  <a:pt x="6226163" y="3631491"/>
                </a:moveTo>
                <a:lnTo>
                  <a:pt x="5889794" y="3631491"/>
                </a:lnTo>
                <a:lnTo>
                  <a:pt x="5889794" y="3982038"/>
                </a:lnTo>
                <a:lnTo>
                  <a:pt x="6226163" y="3982038"/>
                </a:lnTo>
                <a:close/>
                <a:moveTo>
                  <a:pt x="6226163" y="3266363"/>
                </a:moveTo>
                <a:lnTo>
                  <a:pt x="5889794" y="3266363"/>
                </a:lnTo>
                <a:lnTo>
                  <a:pt x="5889794" y="3616911"/>
                </a:lnTo>
                <a:lnTo>
                  <a:pt x="6226163" y="3616911"/>
                </a:lnTo>
                <a:close/>
                <a:moveTo>
                  <a:pt x="6226163" y="2901235"/>
                </a:moveTo>
                <a:lnTo>
                  <a:pt x="5889794" y="2901235"/>
                </a:lnTo>
                <a:lnTo>
                  <a:pt x="5889794" y="3251783"/>
                </a:lnTo>
                <a:lnTo>
                  <a:pt x="6226163" y="3251783"/>
                </a:lnTo>
                <a:close/>
                <a:moveTo>
                  <a:pt x="6226163" y="2536108"/>
                </a:moveTo>
                <a:lnTo>
                  <a:pt x="5889794" y="2536108"/>
                </a:lnTo>
                <a:lnTo>
                  <a:pt x="5889794" y="2886655"/>
                </a:lnTo>
                <a:lnTo>
                  <a:pt x="6226163" y="2886655"/>
                </a:lnTo>
                <a:close/>
                <a:moveTo>
                  <a:pt x="6226163" y="2170981"/>
                </a:moveTo>
                <a:lnTo>
                  <a:pt x="5889794" y="2170981"/>
                </a:lnTo>
                <a:lnTo>
                  <a:pt x="5889794" y="2521528"/>
                </a:lnTo>
                <a:lnTo>
                  <a:pt x="6226163" y="2521528"/>
                </a:lnTo>
                <a:close/>
                <a:moveTo>
                  <a:pt x="6226163" y="1805854"/>
                </a:moveTo>
                <a:lnTo>
                  <a:pt x="5889794" y="1805854"/>
                </a:lnTo>
                <a:lnTo>
                  <a:pt x="5889794" y="2156401"/>
                </a:lnTo>
                <a:lnTo>
                  <a:pt x="6226163" y="2156401"/>
                </a:lnTo>
                <a:close/>
                <a:moveTo>
                  <a:pt x="6226163" y="1440727"/>
                </a:moveTo>
                <a:lnTo>
                  <a:pt x="5889794" y="1440727"/>
                </a:lnTo>
                <a:lnTo>
                  <a:pt x="5889794" y="1791274"/>
                </a:lnTo>
                <a:lnTo>
                  <a:pt x="6226163" y="1791274"/>
                </a:lnTo>
                <a:close/>
                <a:moveTo>
                  <a:pt x="6226163" y="1075598"/>
                </a:moveTo>
                <a:lnTo>
                  <a:pt x="5889794" y="1075598"/>
                </a:lnTo>
                <a:lnTo>
                  <a:pt x="5889794" y="1426147"/>
                </a:lnTo>
                <a:lnTo>
                  <a:pt x="6226163" y="1426147"/>
                </a:lnTo>
                <a:close/>
                <a:moveTo>
                  <a:pt x="6226163" y="710474"/>
                </a:moveTo>
                <a:lnTo>
                  <a:pt x="5889794" y="710474"/>
                </a:lnTo>
                <a:lnTo>
                  <a:pt x="5889794" y="1061017"/>
                </a:lnTo>
                <a:lnTo>
                  <a:pt x="6226163" y="1061017"/>
                </a:lnTo>
                <a:close/>
                <a:moveTo>
                  <a:pt x="6226164" y="345347"/>
                </a:moveTo>
                <a:lnTo>
                  <a:pt x="5889794" y="345347"/>
                </a:lnTo>
                <a:lnTo>
                  <a:pt x="5889794" y="695893"/>
                </a:lnTo>
                <a:lnTo>
                  <a:pt x="6226163" y="695894"/>
                </a:lnTo>
                <a:close/>
                <a:moveTo>
                  <a:pt x="6577751" y="12004284"/>
                </a:moveTo>
                <a:lnTo>
                  <a:pt x="6241382" y="12004284"/>
                </a:lnTo>
                <a:lnTo>
                  <a:pt x="6241382" y="12354830"/>
                </a:lnTo>
                <a:lnTo>
                  <a:pt x="6577751" y="12354830"/>
                </a:lnTo>
                <a:close/>
                <a:moveTo>
                  <a:pt x="6577751" y="11639156"/>
                </a:moveTo>
                <a:lnTo>
                  <a:pt x="6241382" y="11639156"/>
                </a:lnTo>
                <a:lnTo>
                  <a:pt x="6241382" y="11989703"/>
                </a:lnTo>
                <a:lnTo>
                  <a:pt x="6577751" y="11989703"/>
                </a:lnTo>
                <a:close/>
                <a:moveTo>
                  <a:pt x="6577751" y="11274028"/>
                </a:moveTo>
                <a:lnTo>
                  <a:pt x="6241382" y="11274028"/>
                </a:lnTo>
                <a:lnTo>
                  <a:pt x="6241382" y="11624575"/>
                </a:lnTo>
                <a:lnTo>
                  <a:pt x="6577751" y="11624575"/>
                </a:lnTo>
                <a:close/>
                <a:moveTo>
                  <a:pt x="6577751" y="10908900"/>
                </a:moveTo>
                <a:lnTo>
                  <a:pt x="6241382" y="10908900"/>
                </a:lnTo>
                <a:lnTo>
                  <a:pt x="6241382" y="11259448"/>
                </a:lnTo>
                <a:lnTo>
                  <a:pt x="6577751" y="11259448"/>
                </a:lnTo>
                <a:close/>
                <a:moveTo>
                  <a:pt x="6577751" y="10543773"/>
                </a:moveTo>
                <a:lnTo>
                  <a:pt x="6241382" y="10543773"/>
                </a:lnTo>
                <a:lnTo>
                  <a:pt x="6241382" y="10894320"/>
                </a:lnTo>
                <a:lnTo>
                  <a:pt x="6577751" y="10894320"/>
                </a:lnTo>
                <a:close/>
                <a:moveTo>
                  <a:pt x="6577751" y="10178645"/>
                </a:moveTo>
                <a:lnTo>
                  <a:pt x="6241382" y="10178645"/>
                </a:lnTo>
                <a:lnTo>
                  <a:pt x="6241382" y="10529192"/>
                </a:lnTo>
                <a:lnTo>
                  <a:pt x="6577751" y="10529192"/>
                </a:lnTo>
                <a:close/>
                <a:moveTo>
                  <a:pt x="6577751" y="9813518"/>
                </a:moveTo>
                <a:lnTo>
                  <a:pt x="6241382" y="9813518"/>
                </a:lnTo>
                <a:lnTo>
                  <a:pt x="6241382" y="10164065"/>
                </a:lnTo>
                <a:lnTo>
                  <a:pt x="6577751" y="10164065"/>
                </a:lnTo>
                <a:close/>
                <a:moveTo>
                  <a:pt x="6577751" y="9448390"/>
                </a:moveTo>
                <a:lnTo>
                  <a:pt x="6241382" y="9448390"/>
                </a:lnTo>
                <a:lnTo>
                  <a:pt x="6241382" y="9798938"/>
                </a:lnTo>
                <a:lnTo>
                  <a:pt x="6577751" y="9798938"/>
                </a:lnTo>
                <a:close/>
                <a:moveTo>
                  <a:pt x="6577751" y="9083262"/>
                </a:moveTo>
                <a:lnTo>
                  <a:pt x="6241382" y="9083262"/>
                </a:lnTo>
                <a:lnTo>
                  <a:pt x="6241382" y="9433810"/>
                </a:lnTo>
                <a:lnTo>
                  <a:pt x="6577751" y="9433810"/>
                </a:lnTo>
                <a:close/>
                <a:moveTo>
                  <a:pt x="6577751" y="8718135"/>
                </a:moveTo>
                <a:lnTo>
                  <a:pt x="6241382" y="8718135"/>
                </a:lnTo>
                <a:lnTo>
                  <a:pt x="6241382" y="9068682"/>
                </a:lnTo>
                <a:lnTo>
                  <a:pt x="6577751" y="9068682"/>
                </a:lnTo>
                <a:close/>
                <a:moveTo>
                  <a:pt x="6577751" y="8353008"/>
                </a:moveTo>
                <a:lnTo>
                  <a:pt x="6241382" y="8353008"/>
                </a:lnTo>
                <a:lnTo>
                  <a:pt x="6241382" y="8703555"/>
                </a:lnTo>
                <a:lnTo>
                  <a:pt x="6577751" y="8703555"/>
                </a:lnTo>
                <a:close/>
                <a:moveTo>
                  <a:pt x="6577751" y="7987881"/>
                </a:moveTo>
                <a:lnTo>
                  <a:pt x="6241382" y="7987881"/>
                </a:lnTo>
                <a:lnTo>
                  <a:pt x="6241382" y="8338428"/>
                </a:lnTo>
                <a:lnTo>
                  <a:pt x="6577751" y="8338428"/>
                </a:lnTo>
                <a:close/>
                <a:moveTo>
                  <a:pt x="6577751" y="7622754"/>
                </a:moveTo>
                <a:lnTo>
                  <a:pt x="6241382" y="7622754"/>
                </a:lnTo>
                <a:lnTo>
                  <a:pt x="6241382" y="7973301"/>
                </a:lnTo>
                <a:lnTo>
                  <a:pt x="6577751" y="7973301"/>
                </a:lnTo>
                <a:close/>
                <a:moveTo>
                  <a:pt x="6577751" y="7257625"/>
                </a:moveTo>
                <a:lnTo>
                  <a:pt x="6241382" y="7257625"/>
                </a:lnTo>
                <a:lnTo>
                  <a:pt x="6241382" y="7608174"/>
                </a:lnTo>
                <a:lnTo>
                  <a:pt x="6577751" y="7608174"/>
                </a:lnTo>
                <a:close/>
                <a:moveTo>
                  <a:pt x="6577751" y="6892501"/>
                </a:moveTo>
                <a:lnTo>
                  <a:pt x="6241382" y="6892501"/>
                </a:lnTo>
                <a:lnTo>
                  <a:pt x="6241382" y="7243044"/>
                </a:lnTo>
                <a:lnTo>
                  <a:pt x="6577751" y="7243044"/>
                </a:lnTo>
                <a:close/>
                <a:moveTo>
                  <a:pt x="6577752" y="6527374"/>
                </a:moveTo>
                <a:lnTo>
                  <a:pt x="6241383" y="6527374"/>
                </a:lnTo>
                <a:lnTo>
                  <a:pt x="6241382" y="6877921"/>
                </a:lnTo>
                <a:lnTo>
                  <a:pt x="6577751" y="6877921"/>
                </a:lnTo>
                <a:close/>
                <a:moveTo>
                  <a:pt x="6577752" y="6187384"/>
                </a:moveTo>
                <a:lnTo>
                  <a:pt x="6241383" y="6187384"/>
                </a:lnTo>
                <a:lnTo>
                  <a:pt x="6241383" y="6357302"/>
                </a:lnTo>
                <a:lnTo>
                  <a:pt x="6241383" y="6512794"/>
                </a:lnTo>
                <a:lnTo>
                  <a:pt x="6577752" y="6512794"/>
                </a:lnTo>
                <a:lnTo>
                  <a:pt x="6577752" y="6357302"/>
                </a:lnTo>
                <a:close/>
                <a:moveTo>
                  <a:pt x="6577752" y="5822257"/>
                </a:moveTo>
                <a:lnTo>
                  <a:pt x="6241383" y="5822257"/>
                </a:lnTo>
                <a:lnTo>
                  <a:pt x="6241383" y="6172803"/>
                </a:lnTo>
                <a:lnTo>
                  <a:pt x="6577752" y="6172803"/>
                </a:lnTo>
                <a:close/>
                <a:moveTo>
                  <a:pt x="6577752" y="5457129"/>
                </a:moveTo>
                <a:lnTo>
                  <a:pt x="6241383" y="5457129"/>
                </a:lnTo>
                <a:lnTo>
                  <a:pt x="6241383" y="5807676"/>
                </a:lnTo>
                <a:lnTo>
                  <a:pt x="6577752" y="5807676"/>
                </a:lnTo>
                <a:close/>
                <a:moveTo>
                  <a:pt x="6577752" y="5092001"/>
                </a:moveTo>
                <a:lnTo>
                  <a:pt x="6241383" y="5092001"/>
                </a:lnTo>
                <a:lnTo>
                  <a:pt x="6241383" y="5442548"/>
                </a:lnTo>
                <a:lnTo>
                  <a:pt x="6577752" y="5442548"/>
                </a:lnTo>
                <a:close/>
                <a:moveTo>
                  <a:pt x="6577752" y="4726873"/>
                </a:moveTo>
                <a:lnTo>
                  <a:pt x="6241383" y="4726873"/>
                </a:lnTo>
                <a:lnTo>
                  <a:pt x="6241383" y="5077421"/>
                </a:lnTo>
                <a:lnTo>
                  <a:pt x="6577752" y="5077421"/>
                </a:lnTo>
                <a:close/>
                <a:moveTo>
                  <a:pt x="6577752" y="4361746"/>
                </a:moveTo>
                <a:lnTo>
                  <a:pt x="6241383" y="4361746"/>
                </a:lnTo>
                <a:lnTo>
                  <a:pt x="6241383" y="4712293"/>
                </a:lnTo>
                <a:lnTo>
                  <a:pt x="6577752" y="4712293"/>
                </a:lnTo>
                <a:close/>
                <a:moveTo>
                  <a:pt x="6577752" y="3996618"/>
                </a:moveTo>
                <a:lnTo>
                  <a:pt x="6241383" y="3996618"/>
                </a:lnTo>
                <a:lnTo>
                  <a:pt x="6241383" y="4347165"/>
                </a:lnTo>
                <a:lnTo>
                  <a:pt x="6577752" y="4347165"/>
                </a:lnTo>
                <a:close/>
                <a:moveTo>
                  <a:pt x="6577752" y="3631491"/>
                </a:moveTo>
                <a:lnTo>
                  <a:pt x="6241383" y="3631491"/>
                </a:lnTo>
                <a:lnTo>
                  <a:pt x="6241383" y="3982038"/>
                </a:lnTo>
                <a:lnTo>
                  <a:pt x="6577752" y="3982038"/>
                </a:lnTo>
                <a:close/>
                <a:moveTo>
                  <a:pt x="6577752" y="3266363"/>
                </a:moveTo>
                <a:lnTo>
                  <a:pt x="6241383" y="3266363"/>
                </a:lnTo>
                <a:lnTo>
                  <a:pt x="6241383" y="3616911"/>
                </a:lnTo>
                <a:lnTo>
                  <a:pt x="6577752" y="3616911"/>
                </a:lnTo>
                <a:close/>
                <a:moveTo>
                  <a:pt x="6577752" y="2901235"/>
                </a:moveTo>
                <a:lnTo>
                  <a:pt x="6241383" y="2901235"/>
                </a:lnTo>
                <a:lnTo>
                  <a:pt x="6241383" y="3251783"/>
                </a:lnTo>
                <a:lnTo>
                  <a:pt x="6577752" y="3251783"/>
                </a:lnTo>
                <a:close/>
                <a:moveTo>
                  <a:pt x="6577752" y="2536108"/>
                </a:moveTo>
                <a:lnTo>
                  <a:pt x="6241383" y="2536108"/>
                </a:lnTo>
                <a:lnTo>
                  <a:pt x="6241383" y="2886655"/>
                </a:lnTo>
                <a:lnTo>
                  <a:pt x="6577752" y="2886655"/>
                </a:lnTo>
                <a:close/>
                <a:moveTo>
                  <a:pt x="6577752" y="2170981"/>
                </a:moveTo>
                <a:lnTo>
                  <a:pt x="6241383" y="2170981"/>
                </a:lnTo>
                <a:lnTo>
                  <a:pt x="6241383" y="2521528"/>
                </a:lnTo>
                <a:lnTo>
                  <a:pt x="6577752" y="2521528"/>
                </a:lnTo>
                <a:close/>
                <a:moveTo>
                  <a:pt x="6577752" y="1805854"/>
                </a:moveTo>
                <a:lnTo>
                  <a:pt x="6241383" y="1805854"/>
                </a:lnTo>
                <a:lnTo>
                  <a:pt x="6241383" y="2156401"/>
                </a:lnTo>
                <a:lnTo>
                  <a:pt x="6577752" y="2156401"/>
                </a:lnTo>
                <a:close/>
                <a:moveTo>
                  <a:pt x="6577752" y="1440727"/>
                </a:moveTo>
                <a:lnTo>
                  <a:pt x="6241383" y="1440727"/>
                </a:lnTo>
                <a:lnTo>
                  <a:pt x="6241383" y="1791274"/>
                </a:lnTo>
                <a:lnTo>
                  <a:pt x="6577752" y="1791274"/>
                </a:lnTo>
                <a:close/>
                <a:moveTo>
                  <a:pt x="6577752" y="1075598"/>
                </a:moveTo>
                <a:lnTo>
                  <a:pt x="6241383" y="1075598"/>
                </a:lnTo>
                <a:lnTo>
                  <a:pt x="6241383" y="1426147"/>
                </a:lnTo>
                <a:lnTo>
                  <a:pt x="6577752" y="1426147"/>
                </a:lnTo>
                <a:close/>
                <a:moveTo>
                  <a:pt x="6577752" y="710474"/>
                </a:moveTo>
                <a:lnTo>
                  <a:pt x="6241383" y="710474"/>
                </a:lnTo>
                <a:lnTo>
                  <a:pt x="6241383" y="1061017"/>
                </a:lnTo>
                <a:lnTo>
                  <a:pt x="6577752" y="1061017"/>
                </a:lnTo>
                <a:close/>
                <a:moveTo>
                  <a:pt x="6577753" y="345347"/>
                </a:moveTo>
                <a:lnTo>
                  <a:pt x="6241384" y="345347"/>
                </a:lnTo>
                <a:lnTo>
                  <a:pt x="6241383" y="695894"/>
                </a:lnTo>
                <a:lnTo>
                  <a:pt x="6577752" y="695894"/>
                </a:lnTo>
                <a:close/>
                <a:moveTo>
                  <a:pt x="6929342" y="12004284"/>
                </a:moveTo>
                <a:lnTo>
                  <a:pt x="6592971" y="12004284"/>
                </a:lnTo>
                <a:lnTo>
                  <a:pt x="6592971" y="12354830"/>
                </a:lnTo>
                <a:lnTo>
                  <a:pt x="6929342" y="12354830"/>
                </a:lnTo>
                <a:close/>
                <a:moveTo>
                  <a:pt x="6929342" y="11639156"/>
                </a:moveTo>
                <a:lnTo>
                  <a:pt x="6592971" y="11639156"/>
                </a:lnTo>
                <a:lnTo>
                  <a:pt x="6592971" y="11989703"/>
                </a:lnTo>
                <a:lnTo>
                  <a:pt x="6929342" y="11989703"/>
                </a:lnTo>
                <a:close/>
                <a:moveTo>
                  <a:pt x="6929342" y="11274028"/>
                </a:moveTo>
                <a:lnTo>
                  <a:pt x="6592971" y="11274028"/>
                </a:lnTo>
                <a:lnTo>
                  <a:pt x="6592971" y="11624575"/>
                </a:lnTo>
                <a:lnTo>
                  <a:pt x="6929342" y="11624575"/>
                </a:lnTo>
                <a:close/>
                <a:moveTo>
                  <a:pt x="6929342" y="10908900"/>
                </a:moveTo>
                <a:lnTo>
                  <a:pt x="6592971" y="10908900"/>
                </a:lnTo>
                <a:lnTo>
                  <a:pt x="6592971" y="11259448"/>
                </a:lnTo>
                <a:lnTo>
                  <a:pt x="6929342" y="11259448"/>
                </a:lnTo>
                <a:close/>
                <a:moveTo>
                  <a:pt x="6929342" y="10543773"/>
                </a:moveTo>
                <a:lnTo>
                  <a:pt x="6592971" y="10543773"/>
                </a:lnTo>
                <a:lnTo>
                  <a:pt x="6592971" y="10894320"/>
                </a:lnTo>
                <a:lnTo>
                  <a:pt x="6929342" y="10894320"/>
                </a:lnTo>
                <a:close/>
                <a:moveTo>
                  <a:pt x="6929342" y="10178645"/>
                </a:moveTo>
                <a:lnTo>
                  <a:pt x="6592971" y="10178645"/>
                </a:lnTo>
                <a:lnTo>
                  <a:pt x="6592971" y="10529192"/>
                </a:lnTo>
                <a:lnTo>
                  <a:pt x="6929342" y="10529192"/>
                </a:lnTo>
                <a:close/>
                <a:moveTo>
                  <a:pt x="6929342" y="9813518"/>
                </a:moveTo>
                <a:lnTo>
                  <a:pt x="6592971" y="9813518"/>
                </a:lnTo>
                <a:lnTo>
                  <a:pt x="6592971" y="10164065"/>
                </a:lnTo>
                <a:lnTo>
                  <a:pt x="6929342" y="10164065"/>
                </a:lnTo>
                <a:close/>
                <a:moveTo>
                  <a:pt x="6929342" y="9448390"/>
                </a:moveTo>
                <a:lnTo>
                  <a:pt x="6592971" y="9448390"/>
                </a:lnTo>
                <a:lnTo>
                  <a:pt x="6592971" y="9798938"/>
                </a:lnTo>
                <a:lnTo>
                  <a:pt x="6929342" y="9798938"/>
                </a:lnTo>
                <a:close/>
                <a:moveTo>
                  <a:pt x="6929342" y="9083262"/>
                </a:moveTo>
                <a:lnTo>
                  <a:pt x="6592971" y="9083262"/>
                </a:lnTo>
                <a:lnTo>
                  <a:pt x="6592971" y="9433810"/>
                </a:lnTo>
                <a:lnTo>
                  <a:pt x="6929342" y="9433810"/>
                </a:lnTo>
                <a:close/>
                <a:moveTo>
                  <a:pt x="6929342" y="8718135"/>
                </a:moveTo>
                <a:lnTo>
                  <a:pt x="6592971" y="8718135"/>
                </a:lnTo>
                <a:lnTo>
                  <a:pt x="6592971" y="9068682"/>
                </a:lnTo>
                <a:lnTo>
                  <a:pt x="6929342" y="9068682"/>
                </a:lnTo>
                <a:close/>
                <a:moveTo>
                  <a:pt x="6929342" y="8353008"/>
                </a:moveTo>
                <a:lnTo>
                  <a:pt x="6592971" y="8353008"/>
                </a:lnTo>
                <a:lnTo>
                  <a:pt x="6592971" y="8703555"/>
                </a:lnTo>
                <a:lnTo>
                  <a:pt x="6929342" y="8703555"/>
                </a:lnTo>
                <a:close/>
                <a:moveTo>
                  <a:pt x="6929342" y="7987881"/>
                </a:moveTo>
                <a:lnTo>
                  <a:pt x="6592971" y="7987881"/>
                </a:lnTo>
                <a:lnTo>
                  <a:pt x="6592971" y="8338428"/>
                </a:lnTo>
                <a:lnTo>
                  <a:pt x="6929342" y="8338428"/>
                </a:lnTo>
                <a:close/>
                <a:moveTo>
                  <a:pt x="6929342" y="7622754"/>
                </a:moveTo>
                <a:lnTo>
                  <a:pt x="6592971" y="7622754"/>
                </a:lnTo>
                <a:lnTo>
                  <a:pt x="6592971" y="7973301"/>
                </a:lnTo>
                <a:lnTo>
                  <a:pt x="6929342" y="7973301"/>
                </a:lnTo>
                <a:close/>
                <a:moveTo>
                  <a:pt x="6929342" y="7257625"/>
                </a:moveTo>
                <a:lnTo>
                  <a:pt x="6592971" y="7257625"/>
                </a:lnTo>
                <a:lnTo>
                  <a:pt x="6592971" y="7608174"/>
                </a:lnTo>
                <a:lnTo>
                  <a:pt x="6929342" y="7608174"/>
                </a:lnTo>
                <a:close/>
                <a:moveTo>
                  <a:pt x="6929342" y="6892501"/>
                </a:moveTo>
                <a:lnTo>
                  <a:pt x="6592971" y="6892501"/>
                </a:lnTo>
                <a:lnTo>
                  <a:pt x="6592971" y="7243044"/>
                </a:lnTo>
                <a:lnTo>
                  <a:pt x="6929342" y="7243044"/>
                </a:lnTo>
                <a:close/>
                <a:moveTo>
                  <a:pt x="6929342" y="6527374"/>
                </a:moveTo>
                <a:lnTo>
                  <a:pt x="6592973" y="6527374"/>
                </a:lnTo>
                <a:lnTo>
                  <a:pt x="6592971" y="6877921"/>
                </a:lnTo>
                <a:lnTo>
                  <a:pt x="6929342" y="6877921"/>
                </a:lnTo>
                <a:close/>
                <a:moveTo>
                  <a:pt x="6929342" y="6187384"/>
                </a:moveTo>
                <a:lnTo>
                  <a:pt x="6592973" y="6187384"/>
                </a:lnTo>
                <a:lnTo>
                  <a:pt x="6592973" y="6512794"/>
                </a:lnTo>
                <a:lnTo>
                  <a:pt x="6929342" y="6512794"/>
                </a:lnTo>
                <a:close/>
                <a:moveTo>
                  <a:pt x="6929343" y="5822257"/>
                </a:moveTo>
                <a:lnTo>
                  <a:pt x="6592972" y="5822257"/>
                </a:lnTo>
                <a:lnTo>
                  <a:pt x="6592972" y="6172803"/>
                </a:lnTo>
                <a:lnTo>
                  <a:pt x="6929343" y="6172803"/>
                </a:lnTo>
                <a:close/>
                <a:moveTo>
                  <a:pt x="6929343" y="5457129"/>
                </a:moveTo>
                <a:lnTo>
                  <a:pt x="6592972" y="5457129"/>
                </a:lnTo>
                <a:lnTo>
                  <a:pt x="6592972" y="5807676"/>
                </a:lnTo>
                <a:lnTo>
                  <a:pt x="6929343" y="5807676"/>
                </a:lnTo>
                <a:close/>
                <a:moveTo>
                  <a:pt x="6929343" y="5092001"/>
                </a:moveTo>
                <a:lnTo>
                  <a:pt x="6592972" y="5092001"/>
                </a:lnTo>
                <a:lnTo>
                  <a:pt x="6592972" y="5442548"/>
                </a:lnTo>
                <a:lnTo>
                  <a:pt x="6929343" y="5442548"/>
                </a:lnTo>
                <a:close/>
                <a:moveTo>
                  <a:pt x="6929343" y="4726873"/>
                </a:moveTo>
                <a:lnTo>
                  <a:pt x="6592972" y="4726873"/>
                </a:lnTo>
                <a:lnTo>
                  <a:pt x="6592972" y="5077421"/>
                </a:lnTo>
                <a:lnTo>
                  <a:pt x="6929343" y="5077421"/>
                </a:lnTo>
                <a:close/>
                <a:moveTo>
                  <a:pt x="6929343" y="4361746"/>
                </a:moveTo>
                <a:lnTo>
                  <a:pt x="6592972" y="4361746"/>
                </a:lnTo>
                <a:lnTo>
                  <a:pt x="6592972" y="4712293"/>
                </a:lnTo>
                <a:lnTo>
                  <a:pt x="6929343" y="4712293"/>
                </a:lnTo>
                <a:close/>
                <a:moveTo>
                  <a:pt x="6929343" y="3996618"/>
                </a:moveTo>
                <a:lnTo>
                  <a:pt x="6592972" y="3996618"/>
                </a:lnTo>
                <a:lnTo>
                  <a:pt x="6592972" y="4347165"/>
                </a:lnTo>
                <a:lnTo>
                  <a:pt x="6929343" y="4347165"/>
                </a:lnTo>
                <a:close/>
                <a:moveTo>
                  <a:pt x="6929343" y="3631491"/>
                </a:moveTo>
                <a:lnTo>
                  <a:pt x="6592972" y="3631491"/>
                </a:lnTo>
                <a:lnTo>
                  <a:pt x="6592972" y="3982038"/>
                </a:lnTo>
                <a:lnTo>
                  <a:pt x="6929343" y="3982038"/>
                </a:lnTo>
                <a:close/>
                <a:moveTo>
                  <a:pt x="6929343" y="3266363"/>
                </a:moveTo>
                <a:lnTo>
                  <a:pt x="6592972" y="3266363"/>
                </a:lnTo>
                <a:lnTo>
                  <a:pt x="6592972" y="3616911"/>
                </a:lnTo>
                <a:lnTo>
                  <a:pt x="6929343" y="3616911"/>
                </a:lnTo>
                <a:close/>
                <a:moveTo>
                  <a:pt x="6929343" y="2901235"/>
                </a:moveTo>
                <a:lnTo>
                  <a:pt x="6592972" y="2901235"/>
                </a:lnTo>
                <a:lnTo>
                  <a:pt x="6592972" y="3251783"/>
                </a:lnTo>
                <a:lnTo>
                  <a:pt x="6929343" y="3251783"/>
                </a:lnTo>
                <a:close/>
                <a:moveTo>
                  <a:pt x="6929343" y="2536108"/>
                </a:moveTo>
                <a:lnTo>
                  <a:pt x="6592972" y="2536108"/>
                </a:lnTo>
                <a:lnTo>
                  <a:pt x="6592972" y="2886655"/>
                </a:lnTo>
                <a:lnTo>
                  <a:pt x="6929343" y="2886655"/>
                </a:lnTo>
                <a:close/>
                <a:moveTo>
                  <a:pt x="6929343" y="2170981"/>
                </a:moveTo>
                <a:lnTo>
                  <a:pt x="6592972" y="2170981"/>
                </a:lnTo>
                <a:lnTo>
                  <a:pt x="6592972" y="2521528"/>
                </a:lnTo>
                <a:lnTo>
                  <a:pt x="6929343" y="2521528"/>
                </a:lnTo>
                <a:close/>
                <a:moveTo>
                  <a:pt x="6929343" y="1805854"/>
                </a:moveTo>
                <a:lnTo>
                  <a:pt x="6592972" y="1805854"/>
                </a:lnTo>
                <a:lnTo>
                  <a:pt x="6592972" y="2156401"/>
                </a:lnTo>
                <a:lnTo>
                  <a:pt x="6929343" y="2156401"/>
                </a:lnTo>
                <a:close/>
                <a:moveTo>
                  <a:pt x="6929343" y="1440727"/>
                </a:moveTo>
                <a:lnTo>
                  <a:pt x="6592972" y="1440727"/>
                </a:lnTo>
                <a:lnTo>
                  <a:pt x="6592972" y="1791274"/>
                </a:lnTo>
                <a:lnTo>
                  <a:pt x="6929343" y="1791274"/>
                </a:lnTo>
                <a:close/>
                <a:moveTo>
                  <a:pt x="6929343" y="1075598"/>
                </a:moveTo>
                <a:lnTo>
                  <a:pt x="6592972" y="1075598"/>
                </a:lnTo>
                <a:lnTo>
                  <a:pt x="6592972" y="1426147"/>
                </a:lnTo>
                <a:lnTo>
                  <a:pt x="6929343" y="1426147"/>
                </a:lnTo>
                <a:close/>
                <a:moveTo>
                  <a:pt x="6929343" y="710474"/>
                </a:moveTo>
                <a:lnTo>
                  <a:pt x="6592972" y="710474"/>
                </a:lnTo>
                <a:lnTo>
                  <a:pt x="6592972" y="1061017"/>
                </a:lnTo>
                <a:lnTo>
                  <a:pt x="6929343" y="1061017"/>
                </a:lnTo>
                <a:close/>
                <a:moveTo>
                  <a:pt x="6929343" y="345347"/>
                </a:moveTo>
                <a:lnTo>
                  <a:pt x="6592974" y="345347"/>
                </a:lnTo>
                <a:lnTo>
                  <a:pt x="6592972" y="695894"/>
                </a:lnTo>
                <a:lnTo>
                  <a:pt x="6929343" y="695894"/>
                </a:lnTo>
                <a:close/>
                <a:moveTo>
                  <a:pt x="7119717" y="330767"/>
                </a:moveTo>
                <a:lnTo>
                  <a:pt x="7119717" y="345347"/>
                </a:lnTo>
                <a:lnTo>
                  <a:pt x="6944563" y="345347"/>
                </a:lnTo>
                <a:lnTo>
                  <a:pt x="6944563" y="695894"/>
                </a:lnTo>
                <a:lnTo>
                  <a:pt x="7119717" y="695894"/>
                </a:lnTo>
                <a:lnTo>
                  <a:pt x="7119717" y="710474"/>
                </a:lnTo>
                <a:lnTo>
                  <a:pt x="6944563" y="710474"/>
                </a:lnTo>
                <a:lnTo>
                  <a:pt x="6944563" y="1061017"/>
                </a:lnTo>
                <a:lnTo>
                  <a:pt x="7119717" y="1061017"/>
                </a:lnTo>
                <a:lnTo>
                  <a:pt x="7119717" y="1075598"/>
                </a:lnTo>
                <a:lnTo>
                  <a:pt x="6944563" y="1075598"/>
                </a:lnTo>
                <a:lnTo>
                  <a:pt x="6944563" y="1426147"/>
                </a:lnTo>
                <a:lnTo>
                  <a:pt x="7119717" y="1426147"/>
                </a:lnTo>
                <a:lnTo>
                  <a:pt x="7119717" y="1440727"/>
                </a:lnTo>
                <a:lnTo>
                  <a:pt x="6944563" y="1440727"/>
                </a:lnTo>
                <a:lnTo>
                  <a:pt x="6944563" y="1791274"/>
                </a:lnTo>
                <a:lnTo>
                  <a:pt x="7119717" y="1791274"/>
                </a:lnTo>
                <a:lnTo>
                  <a:pt x="7119717" y="1805854"/>
                </a:lnTo>
                <a:lnTo>
                  <a:pt x="6944563" y="1805854"/>
                </a:lnTo>
                <a:lnTo>
                  <a:pt x="6944563" y="2156401"/>
                </a:lnTo>
                <a:lnTo>
                  <a:pt x="7119717" y="2156401"/>
                </a:lnTo>
                <a:lnTo>
                  <a:pt x="7119717" y="2170981"/>
                </a:lnTo>
                <a:lnTo>
                  <a:pt x="6944563" y="2170981"/>
                </a:lnTo>
                <a:lnTo>
                  <a:pt x="6944563" y="2521528"/>
                </a:lnTo>
                <a:lnTo>
                  <a:pt x="7119717" y="2521528"/>
                </a:lnTo>
                <a:lnTo>
                  <a:pt x="7119717" y="2536108"/>
                </a:lnTo>
                <a:lnTo>
                  <a:pt x="6944563" y="2536108"/>
                </a:lnTo>
                <a:lnTo>
                  <a:pt x="6944563" y="2886655"/>
                </a:lnTo>
                <a:lnTo>
                  <a:pt x="7119717" y="2886655"/>
                </a:lnTo>
                <a:lnTo>
                  <a:pt x="7119717" y="2901235"/>
                </a:lnTo>
                <a:lnTo>
                  <a:pt x="6944563" y="2901235"/>
                </a:lnTo>
                <a:lnTo>
                  <a:pt x="6944563" y="3251783"/>
                </a:lnTo>
                <a:lnTo>
                  <a:pt x="7119717" y="3251783"/>
                </a:lnTo>
                <a:lnTo>
                  <a:pt x="7119717" y="3266363"/>
                </a:lnTo>
                <a:lnTo>
                  <a:pt x="6944563" y="3266363"/>
                </a:lnTo>
                <a:lnTo>
                  <a:pt x="6944563" y="3616911"/>
                </a:lnTo>
                <a:lnTo>
                  <a:pt x="7119717" y="3616911"/>
                </a:lnTo>
                <a:lnTo>
                  <a:pt x="7119717" y="3631491"/>
                </a:lnTo>
                <a:lnTo>
                  <a:pt x="6944563" y="3631491"/>
                </a:lnTo>
                <a:lnTo>
                  <a:pt x="6944563" y="3982038"/>
                </a:lnTo>
                <a:lnTo>
                  <a:pt x="7119717" y="3982038"/>
                </a:lnTo>
                <a:lnTo>
                  <a:pt x="7119717" y="3996618"/>
                </a:lnTo>
                <a:lnTo>
                  <a:pt x="6944563" y="3996618"/>
                </a:lnTo>
                <a:lnTo>
                  <a:pt x="6944563" y="4347165"/>
                </a:lnTo>
                <a:lnTo>
                  <a:pt x="7119717" y="4347165"/>
                </a:lnTo>
                <a:lnTo>
                  <a:pt x="7119717" y="4361746"/>
                </a:lnTo>
                <a:lnTo>
                  <a:pt x="6944563" y="4361746"/>
                </a:lnTo>
                <a:lnTo>
                  <a:pt x="6944563" y="4712293"/>
                </a:lnTo>
                <a:lnTo>
                  <a:pt x="7119717" y="4712293"/>
                </a:lnTo>
                <a:lnTo>
                  <a:pt x="7119717" y="4726873"/>
                </a:lnTo>
                <a:lnTo>
                  <a:pt x="6944563" y="4726873"/>
                </a:lnTo>
                <a:lnTo>
                  <a:pt x="6944563" y="5077421"/>
                </a:lnTo>
                <a:lnTo>
                  <a:pt x="7119717" y="5077421"/>
                </a:lnTo>
                <a:lnTo>
                  <a:pt x="7119717" y="5092001"/>
                </a:lnTo>
                <a:lnTo>
                  <a:pt x="6944563" y="5092001"/>
                </a:lnTo>
                <a:lnTo>
                  <a:pt x="6944563" y="5442548"/>
                </a:lnTo>
                <a:lnTo>
                  <a:pt x="7119717" y="5442548"/>
                </a:lnTo>
                <a:lnTo>
                  <a:pt x="7119717" y="5457129"/>
                </a:lnTo>
                <a:lnTo>
                  <a:pt x="6944563" y="5457129"/>
                </a:lnTo>
                <a:lnTo>
                  <a:pt x="6944563" y="5807676"/>
                </a:lnTo>
                <a:lnTo>
                  <a:pt x="7119717" y="5807676"/>
                </a:lnTo>
                <a:lnTo>
                  <a:pt x="7119717" y="5822257"/>
                </a:lnTo>
                <a:lnTo>
                  <a:pt x="6944563" y="5822257"/>
                </a:lnTo>
                <a:lnTo>
                  <a:pt x="6944563" y="6172803"/>
                </a:lnTo>
                <a:lnTo>
                  <a:pt x="7119717" y="6172803"/>
                </a:lnTo>
                <a:lnTo>
                  <a:pt x="7119717" y="6187384"/>
                </a:lnTo>
                <a:lnTo>
                  <a:pt x="6944563" y="6187384"/>
                </a:lnTo>
                <a:lnTo>
                  <a:pt x="6944563" y="6357302"/>
                </a:lnTo>
                <a:lnTo>
                  <a:pt x="6944562" y="6357302"/>
                </a:lnTo>
                <a:lnTo>
                  <a:pt x="6944562" y="6512794"/>
                </a:lnTo>
                <a:lnTo>
                  <a:pt x="7119716" y="6512794"/>
                </a:lnTo>
                <a:lnTo>
                  <a:pt x="7119716" y="6527374"/>
                </a:lnTo>
                <a:lnTo>
                  <a:pt x="6944562" y="6527374"/>
                </a:lnTo>
                <a:lnTo>
                  <a:pt x="6944562" y="6877921"/>
                </a:lnTo>
                <a:lnTo>
                  <a:pt x="7119716" y="6877921"/>
                </a:lnTo>
                <a:lnTo>
                  <a:pt x="7119716" y="6892501"/>
                </a:lnTo>
                <a:lnTo>
                  <a:pt x="6944562" y="6892501"/>
                </a:lnTo>
                <a:lnTo>
                  <a:pt x="6944562" y="7243044"/>
                </a:lnTo>
                <a:lnTo>
                  <a:pt x="7119716" y="7243044"/>
                </a:lnTo>
                <a:lnTo>
                  <a:pt x="7119716" y="7257625"/>
                </a:lnTo>
                <a:lnTo>
                  <a:pt x="6944562" y="7257625"/>
                </a:lnTo>
                <a:lnTo>
                  <a:pt x="6944562" y="7608174"/>
                </a:lnTo>
                <a:lnTo>
                  <a:pt x="7119716" y="7608174"/>
                </a:lnTo>
                <a:lnTo>
                  <a:pt x="7119716" y="7622754"/>
                </a:lnTo>
                <a:lnTo>
                  <a:pt x="6944562" y="7622754"/>
                </a:lnTo>
                <a:lnTo>
                  <a:pt x="6944562" y="7973301"/>
                </a:lnTo>
                <a:lnTo>
                  <a:pt x="7119716" y="7973301"/>
                </a:lnTo>
                <a:lnTo>
                  <a:pt x="7119716" y="7987881"/>
                </a:lnTo>
                <a:lnTo>
                  <a:pt x="6944562" y="7987881"/>
                </a:lnTo>
                <a:lnTo>
                  <a:pt x="6944562" y="8338428"/>
                </a:lnTo>
                <a:lnTo>
                  <a:pt x="7119716" y="8338428"/>
                </a:lnTo>
                <a:lnTo>
                  <a:pt x="7119716" y="8353008"/>
                </a:lnTo>
                <a:lnTo>
                  <a:pt x="6944562" y="8353008"/>
                </a:lnTo>
                <a:lnTo>
                  <a:pt x="6944562" y="8703555"/>
                </a:lnTo>
                <a:lnTo>
                  <a:pt x="7119716" y="8703555"/>
                </a:lnTo>
                <a:lnTo>
                  <a:pt x="7119716" y="8718135"/>
                </a:lnTo>
                <a:lnTo>
                  <a:pt x="6944562" y="8718135"/>
                </a:lnTo>
                <a:lnTo>
                  <a:pt x="6944562" y="9068682"/>
                </a:lnTo>
                <a:lnTo>
                  <a:pt x="7119716" y="9068682"/>
                </a:lnTo>
                <a:lnTo>
                  <a:pt x="7119716" y="9083262"/>
                </a:lnTo>
                <a:lnTo>
                  <a:pt x="6944562" y="9083262"/>
                </a:lnTo>
                <a:lnTo>
                  <a:pt x="6944562" y="9433810"/>
                </a:lnTo>
                <a:lnTo>
                  <a:pt x="7119716" y="9433810"/>
                </a:lnTo>
                <a:lnTo>
                  <a:pt x="7119716" y="9448390"/>
                </a:lnTo>
                <a:lnTo>
                  <a:pt x="6944562" y="9448390"/>
                </a:lnTo>
                <a:lnTo>
                  <a:pt x="6944562" y="9798938"/>
                </a:lnTo>
                <a:lnTo>
                  <a:pt x="7119716" y="9798938"/>
                </a:lnTo>
                <a:lnTo>
                  <a:pt x="7119716" y="9813518"/>
                </a:lnTo>
                <a:lnTo>
                  <a:pt x="6944562" y="9813518"/>
                </a:lnTo>
                <a:lnTo>
                  <a:pt x="6944562" y="10164065"/>
                </a:lnTo>
                <a:lnTo>
                  <a:pt x="7119716" y="10164065"/>
                </a:lnTo>
                <a:lnTo>
                  <a:pt x="7119716" y="10178645"/>
                </a:lnTo>
                <a:lnTo>
                  <a:pt x="6944562" y="10178645"/>
                </a:lnTo>
                <a:lnTo>
                  <a:pt x="6944562" y="10529192"/>
                </a:lnTo>
                <a:lnTo>
                  <a:pt x="7119716" y="10529192"/>
                </a:lnTo>
                <a:lnTo>
                  <a:pt x="7119716" y="10543773"/>
                </a:lnTo>
                <a:lnTo>
                  <a:pt x="6944562" y="10543773"/>
                </a:lnTo>
                <a:lnTo>
                  <a:pt x="6944562" y="10894320"/>
                </a:lnTo>
                <a:lnTo>
                  <a:pt x="7119716" y="10894320"/>
                </a:lnTo>
                <a:lnTo>
                  <a:pt x="7119716" y="10908900"/>
                </a:lnTo>
                <a:lnTo>
                  <a:pt x="6944562" y="10908900"/>
                </a:lnTo>
                <a:lnTo>
                  <a:pt x="6944562" y="11259448"/>
                </a:lnTo>
                <a:lnTo>
                  <a:pt x="7119716" y="11259448"/>
                </a:lnTo>
                <a:lnTo>
                  <a:pt x="7119716" y="11274028"/>
                </a:lnTo>
                <a:lnTo>
                  <a:pt x="6944562" y="11274028"/>
                </a:lnTo>
                <a:lnTo>
                  <a:pt x="6944562" y="11624575"/>
                </a:lnTo>
                <a:lnTo>
                  <a:pt x="7119716" y="11624575"/>
                </a:lnTo>
                <a:lnTo>
                  <a:pt x="7119716" y="11639156"/>
                </a:lnTo>
                <a:lnTo>
                  <a:pt x="6944562" y="11639156"/>
                </a:lnTo>
                <a:lnTo>
                  <a:pt x="6944562" y="11989703"/>
                </a:lnTo>
                <a:lnTo>
                  <a:pt x="7119716" y="11989703"/>
                </a:lnTo>
                <a:lnTo>
                  <a:pt x="7119716" y="12004284"/>
                </a:lnTo>
                <a:lnTo>
                  <a:pt x="6944562" y="12004284"/>
                </a:lnTo>
                <a:lnTo>
                  <a:pt x="6944562" y="12354830"/>
                </a:lnTo>
                <a:lnTo>
                  <a:pt x="7119716" y="12354830"/>
                </a:lnTo>
                <a:lnTo>
                  <a:pt x="7119716" y="12369411"/>
                </a:lnTo>
                <a:lnTo>
                  <a:pt x="6944562" y="12369411"/>
                </a:lnTo>
                <a:lnTo>
                  <a:pt x="6944562" y="12539329"/>
                </a:lnTo>
                <a:lnTo>
                  <a:pt x="6929342" y="12539329"/>
                </a:lnTo>
                <a:lnTo>
                  <a:pt x="6929342" y="12369411"/>
                </a:lnTo>
                <a:lnTo>
                  <a:pt x="6592971" y="12369411"/>
                </a:lnTo>
                <a:lnTo>
                  <a:pt x="6592971" y="12539329"/>
                </a:lnTo>
                <a:lnTo>
                  <a:pt x="6577751" y="12539329"/>
                </a:lnTo>
                <a:lnTo>
                  <a:pt x="6577751" y="12369411"/>
                </a:lnTo>
                <a:lnTo>
                  <a:pt x="6241382" y="12369411"/>
                </a:lnTo>
                <a:lnTo>
                  <a:pt x="6241382" y="12539329"/>
                </a:lnTo>
                <a:lnTo>
                  <a:pt x="6226162" y="12539329"/>
                </a:lnTo>
                <a:lnTo>
                  <a:pt x="6226162" y="12369411"/>
                </a:lnTo>
                <a:lnTo>
                  <a:pt x="5889793" y="12369412"/>
                </a:lnTo>
                <a:lnTo>
                  <a:pt x="5889793" y="12539329"/>
                </a:lnTo>
                <a:lnTo>
                  <a:pt x="5874573" y="12539329"/>
                </a:lnTo>
                <a:lnTo>
                  <a:pt x="5874573" y="12369412"/>
                </a:lnTo>
                <a:lnTo>
                  <a:pt x="5538203" y="12369412"/>
                </a:lnTo>
                <a:lnTo>
                  <a:pt x="5538203" y="12539329"/>
                </a:lnTo>
                <a:lnTo>
                  <a:pt x="5522983" y="12539329"/>
                </a:lnTo>
                <a:lnTo>
                  <a:pt x="5522983" y="12369412"/>
                </a:lnTo>
                <a:lnTo>
                  <a:pt x="5186613" y="12369412"/>
                </a:lnTo>
                <a:lnTo>
                  <a:pt x="5186613" y="12539329"/>
                </a:lnTo>
                <a:lnTo>
                  <a:pt x="5171393" y="12539329"/>
                </a:lnTo>
                <a:lnTo>
                  <a:pt x="5171393" y="12369412"/>
                </a:lnTo>
                <a:lnTo>
                  <a:pt x="4835023" y="12369410"/>
                </a:lnTo>
                <a:lnTo>
                  <a:pt x="4835023" y="12539329"/>
                </a:lnTo>
                <a:lnTo>
                  <a:pt x="4819803" y="12539329"/>
                </a:lnTo>
                <a:lnTo>
                  <a:pt x="4819803" y="12369410"/>
                </a:lnTo>
                <a:lnTo>
                  <a:pt x="4483433" y="12369410"/>
                </a:lnTo>
                <a:lnTo>
                  <a:pt x="4483433" y="12539329"/>
                </a:lnTo>
                <a:lnTo>
                  <a:pt x="4468213" y="12539329"/>
                </a:lnTo>
                <a:lnTo>
                  <a:pt x="4468213" y="12369410"/>
                </a:lnTo>
                <a:lnTo>
                  <a:pt x="4131843" y="12369410"/>
                </a:lnTo>
                <a:lnTo>
                  <a:pt x="4131843" y="12539329"/>
                </a:lnTo>
                <a:lnTo>
                  <a:pt x="4116623" y="12539329"/>
                </a:lnTo>
                <a:lnTo>
                  <a:pt x="4116623" y="12369410"/>
                </a:lnTo>
                <a:lnTo>
                  <a:pt x="3780250" y="12369410"/>
                </a:lnTo>
                <a:lnTo>
                  <a:pt x="3780250" y="12539329"/>
                </a:lnTo>
                <a:lnTo>
                  <a:pt x="3765030" y="12539329"/>
                </a:lnTo>
                <a:lnTo>
                  <a:pt x="3765030" y="12369410"/>
                </a:lnTo>
                <a:lnTo>
                  <a:pt x="3586162" y="12369410"/>
                </a:lnTo>
                <a:lnTo>
                  <a:pt x="3586162" y="12369411"/>
                </a:lnTo>
                <a:lnTo>
                  <a:pt x="3411008" y="12369411"/>
                </a:lnTo>
                <a:lnTo>
                  <a:pt x="3411008" y="12539329"/>
                </a:lnTo>
                <a:lnTo>
                  <a:pt x="3395788" y="12539329"/>
                </a:lnTo>
                <a:lnTo>
                  <a:pt x="3395788" y="12369411"/>
                </a:lnTo>
                <a:lnTo>
                  <a:pt x="3059418" y="12369411"/>
                </a:lnTo>
                <a:lnTo>
                  <a:pt x="3059418" y="12539329"/>
                </a:lnTo>
                <a:lnTo>
                  <a:pt x="3044198" y="12539329"/>
                </a:lnTo>
                <a:lnTo>
                  <a:pt x="3044198" y="12369411"/>
                </a:lnTo>
                <a:lnTo>
                  <a:pt x="2707828" y="12369411"/>
                </a:lnTo>
                <a:lnTo>
                  <a:pt x="2707828" y="12539329"/>
                </a:lnTo>
                <a:lnTo>
                  <a:pt x="2692608" y="12539329"/>
                </a:lnTo>
                <a:lnTo>
                  <a:pt x="2692608" y="12369411"/>
                </a:lnTo>
                <a:lnTo>
                  <a:pt x="2356239" y="12369412"/>
                </a:lnTo>
                <a:lnTo>
                  <a:pt x="2356239" y="12539329"/>
                </a:lnTo>
                <a:lnTo>
                  <a:pt x="2341019" y="12539329"/>
                </a:lnTo>
                <a:lnTo>
                  <a:pt x="2341019" y="12369412"/>
                </a:lnTo>
                <a:lnTo>
                  <a:pt x="2004649" y="12369412"/>
                </a:lnTo>
                <a:lnTo>
                  <a:pt x="2004649" y="12539329"/>
                </a:lnTo>
                <a:lnTo>
                  <a:pt x="1989429" y="12539329"/>
                </a:lnTo>
                <a:lnTo>
                  <a:pt x="1989429" y="12369412"/>
                </a:lnTo>
                <a:lnTo>
                  <a:pt x="1653059" y="12369412"/>
                </a:lnTo>
                <a:lnTo>
                  <a:pt x="1653059" y="12539329"/>
                </a:lnTo>
                <a:lnTo>
                  <a:pt x="1637839" y="12539329"/>
                </a:lnTo>
                <a:lnTo>
                  <a:pt x="1637839" y="12369412"/>
                </a:lnTo>
                <a:lnTo>
                  <a:pt x="1301469" y="12369410"/>
                </a:lnTo>
                <a:lnTo>
                  <a:pt x="1301469" y="12539329"/>
                </a:lnTo>
                <a:lnTo>
                  <a:pt x="1286249" y="12539329"/>
                </a:lnTo>
                <a:lnTo>
                  <a:pt x="1286249" y="12369410"/>
                </a:lnTo>
                <a:lnTo>
                  <a:pt x="949879" y="12369410"/>
                </a:lnTo>
                <a:lnTo>
                  <a:pt x="949879" y="12539329"/>
                </a:lnTo>
                <a:lnTo>
                  <a:pt x="934659" y="12539329"/>
                </a:lnTo>
                <a:lnTo>
                  <a:pt x="934659" y="12369410"/>
                </a:lnTo>
                <a:lnTo>
                  <a:pt x="598290" y="12369410"/>
                </a:lnTo>
                <a:lnTo>
                  <a:pt x="598290" y="12539329"/>
                </a:lnTo>
                <a:lnTo>
                  <a:pt x="583070" y="12539329"/>
                </a:lnTo>
                <a:lnTo>
                  <a:pt x="583070" y="12369410"/>
                </a:lnTo>
                <a:lnTo>
                  <a:pt x="246697" y="12369410"/>
                </a:lnTo>
                <a:lnTo>
                  <a:pt x="246697" y="12539329"/>
                </a:lnTo>
                <a:lnTo>
                  <a:pt x="231477" y="12539329"/>
                </a:lnTo>
                <a:lnTo>
                  <a:pt x="231477" y="12369410"/>
                </a:lnTo>
                <a:lnTo>
                  <a:pt x="0" y="12369410"/>
                </a:lnTo>
                <a:lnTo>
                  <a:pt x="0" y="12354830"/>
                </a:lnTo>
                <a:lnTo>
                  <a:pt x="231477" y="12354830"/>
                </a:lnTo>
                <a:lnTo>
                  <a:pt x="231477" y="12004282"/>
                </a:lnTo>
                <a:lnTo>
                  <a:pt x="0" y="12004282"/>
                </a:lnTo>
                <a:lnTo>
                  <a:pt x="0" y="11989703"/>
                </a:lnTo>
                <a:lnTo>
                  <a:pt x="231477" y="11989703"/>
                </a:lnTo>
                <a:lnTo>
                  <a:pt x="231477" y="11639155"/>
                </a:lnTo>
                <a:lnTo>
                  <a:pt x="0" y="11639155"/>
                </a:lnTo>
                <a:lnTo>
                  <a:pt x="0" y="11624575"/>
                </a:lnTo>
                <a:lnTo>
                  <a:pt x="231477" y="11624575"/>
                </a:lnTo>
                <a:lnTo>
                  <a:pt x="231477" y="11274028"/>
                </a:lnTo>
                <a:lnTo>
                  <a:pt x="0" y="11274028"/>
                </a:lnTo>
                <a:lnTo>
                  <a:pt x="0" y="11259448"/>
                </a:lnTo>
                <a:lnTo>
                  <a:pt x="231477" y="11259448"/>
                </a:lnTo>
                <a:lnTo>
                  <a:pt x="231477" y="10908900"/>
                </a:lnTo>
                <a:lnTo>
                  <a:pt x="0" y="10908900"/>
                </a:lnTo>
                <a:lnTo>
                  <a:pt x="0" y="10894320"/>
                </a:lnTo>
                <a:lnTo>
                  <a:pt x="231477" y="10894320"/>
                </a:lnTo>
                <a:lnTo>
                  <a:pt x="231477" y="10543772"/>
                </a:lnTo>
                <a:lnTo>
                  <a:pt x="0" y="10543772"/>
                </a:lnTo>
                <a:lnTo>
                  <a:pt x="0" y="10529192"/>
                </a:lnTo>
                <a:lnTo>
                  <a:pt x="231477" y="10529192"/>
                </a:lnTo>
                <a:lnTo>
                  <a:pt x="231477" y="10178645"/>
                </a:lnTo>
                <a:lnTo>
                  <a:pt x="0" y="10178645"/>
                </a:lnTo>
                <a:lnTo>
                  <a:pt x="0" y="10164065"/>
                </a:lnTo>
                <a:lnTo>
                  <a:pt x="231477" y="10164065"/>
                </a:lnTo>
                <a:lnTo>
                  <a:pt x="231477" y="9813518"/>
                </a:lnTo>
                <a:lnTo>
                  <a:pt x="0" y="9813518"/>
                </a:lnTo>
                <a:lnTo>
                  <a:pt x="0" y="9798938"/>
                </a:lnTo>
                <a:lnTo>
                  <a:pt x="231477" y="9798938"/>
                </a:lnTo>
                <a:lnTo>
                  <a:pt x="231477" y="9448390"/>
                </a:lnTo>
                <a:lnTo>
                  <a:pt x="0" y="9448390"/>
                </a:lnTo>
                <a:lnTo>
                  <a:pt x="0" y="9433810"/>
                </a:lnTo>
                <a:lnTo>
                  <a:pt x="231477" y="9433810"/>
                </a:lnTo>
                <a:lnTo>
                  <a:pt x="231477" y="9083262"/>
                </a:lnTo>
                <a:lnTo>
                  <a:pt x="0" y="9083262"/>
                </a:lnTo>
                <a:lnTo>
                  <a:pt x="0" y="9068682"/>
                </a:lnTo>
                <a:lnTo>
                  <a:pt x="231477" y="9068682"/>
                </a:lnTo>
                <a:lnTo>
                  <a:pt x="231477" y="8718135"/>
                </a:lnTo>
                <a:lnTo>
                  <a:pt x="0" y="8718135"/>
                </a:lnTo>
                <a:lnTo>
                  <a:pt x="0" y="8703555"/>
                </a:lnTo>
                <a:lnTo>
                  <a:pt x="231477" y="8703555"/>
                </a:lnTo>
                <a:lnTo>
                  <a:pt x="231477" y="8353008"/>
                </a:lnTo>
                <a:lnTo>
                  <a:pt x="0" y="8353008"/>
                </a:lnTo>
                <a:lnTo>
                  <a:pt x="0" y="8338428"/>
                </a:lnTo>
                <a:lnTo>
                  <a:pt x="231477" y="8338428"/>
                </a:lnTo>
                <a:lnTo>
                  <a:pt x="231477" y="7987881"/>
                </a:lnTo>
                <a:lnTo>
                  <a:pt x="0" y="7987881"/>
                </a:lnTo>
                <a:lnTo>
                  <a:pt x="0" y="7973301"/>
                </a:lnTo>
                <a:lnTo>
                  <a:pt x="231477" y="7973301"/>
                </a:lnTo>
                <a:lnTo>
                  <a:pt x="231477" y="7622754"/>
                </a:lnTo>
                <a:lnTo>
                  <a:pt x="0" y="7622754"/>
                </a:lnTo>
                <a:lnTo>
                  <a:pt x="0" y="7608174"/>
                </a:lnTo>
                <a:lnTo>
                  <a:pt x="231477" y="7608174"/>
                </a:lnTo>
                <a:lnTo>
                  <a:pt x="231477" y="7257625"/>
                </a:lnTo>
                <a:lnTo>
                  <a:pt x="0" y="7257625"/>
                </a:lnTo>
                <a:lnTo>
                  <a:pt x="0" y="7243044"/>
                </a:lnTo>
                <a:lnTo>
                  <a:pt x="231477" y="7243044"/>
                </a:lnTo>
                <a:lnTo>
                  <a:pt x="231477" y="6892501"/>
                </a:lnTo>
                <a:lnTo>
                  <a:pt x="0" y="6892501"/>
                </a:lnTo>
                <a:lnTo>
                  <a:pt x="0" y="6877920"/>
                </a:lnTo>
                <a:lnTo>
                  <a:pt x="231477" y="6877920"/>
                </a:lnTo>
                <a:lnTo>
                  <a:pt x="231477" y="6527374"/>
                </a:lnTo>
                <a:lnTo>
                  <a:pt x="0" y="6527374"/>
                </a:lnTo>
                <a:lnTo>
                  <a:pt x="0" y="6512794"/>
                </a:lnTo>
                <a:lnTo>
                  <a:pt x="231477" y="6512794"/>
                </a:lnTo>
                <a:lnTo>
                  <a:pt x="231477" y="6187383"/>
                </a:lnTo>
                <a:lnTo>
                  <a:pt x="1" y="6187383"/>
                </a:lnTo>
                <a:lnTo>
                  <a:pt x="1" y="6172803"/>
                </a:lnTo>
                <a:lnTo>
                  <a:pt x="231478" y="6172803"/>
                </a:lnTo>
                <a:lnTo>
                  <a:pt x="231478" y="5822255"/>
                </a:lnTo>
                <a:lnTo>
                  <a:pt x="1" y="5822255"/>
                </a:lnTo>
                <a:lnTo>
                  <a:pt x="1" y="5807676"/>
                </a:lnTo>
                <a:lnTo>
                  <a:pt x="231478" y="5807676"/>
                </a:lnTo>
                <a:lnTo>
                  <a:pt x="231478" y="5457129"/>
                </a:lnTo>
                <a:lnTo>
                  <a:pt x="1" y="5457129"/>
                </a:lnTo>
                <a:lnTo>
                  <a:pt x="1" y="5442548"/>
                </a:lnTo>
                <a:lnTo>
                  <a:pt x="231478" y="5442548"/>
                </a:lnTo>
                <a:lnTo>
                  <a:pt x="231478" y="5092001"/>
                </a:lnTo>
                <a:lnTo>
                  <a:pt x="1" y="5092001"/>
                </a:lnTo>
                <a:lnTo>
                  <a:pt x="1" y="5077421"/>
                </a:lnTo>
                <a:lnTo>
                  <a:pt x="231478" y="5077421"/>
                </a:lnTo>
                <a:lnTo>
                  <a:pt x="231478" y="4726873"/>
                </a:lnTo>
                <a:lnTo>
                  <a:pt x="1" y="4726873"/>
                </a:lnTo>
                <a:lnTo>
                  <a:pt x="1" y="4712293"/>
                </a:lnTo>
                <a:lnTo>
                  <a:pt x="231478" y="4712293"/>
                </a:lnTo>
                <a:lnTo>
                  <a:pt x="231478" y="4361745"/>
                </a:lnTo>
                <a:lnTo>
                  <a:pt x="1" y="4361745"/>
                </a:lnTo>
                <a:lnTo>
                  <a:pt x="1" y="4347165"/>
                </a:lnTo>
                <a:lnTo>
                  <a:pt x="231478" y="4347165"/>
                </a:lnTo>
                <a:lnTo>
                  <a:pt x="231478" y="3996618"/>
                </a:lnTo>
                <a:lnTo>
                  <a:pt x="1" y="3996618"/>
                </a:lnTo>
                <a:lnTo>
                  <a:pt x="1" y="3982038"/>
                </a:lnTo>
                <a:lnTo>
                  <a:pt x="231478" y="3982038"/>
                </a:lnTo>
                <a:lnTo>
                  <a:pt x="231478" y="3631491"/>
                </a:lnTo>
                <a:lnTo>
                  <a:pt x="1" y="3631491"/>
                </a:lnTo>
                <a:lnTo>
                  <a:pt x="1" y="3616911"/>
                </a:lnTo>
                <a:lnTo>
                  <a:pt x="231478" y="3616911"/>
                </a:lnTo>
                <a:lnTo>
                  <a:pt x="231478" y="3266363"/>
                </a:lnTo>
                <a:lnTo>
                  <a:pt x="1" y="3266363"/>
                </a:lnTo>
                <a:lnTo>
                  <a:pt x="1" y="3251783"/>
                </a:lnTo>
                <a:lnTo>
                  <a:pt x="231478" y="3251783"/>
                </a:lnTo>
                <a:lnTo>
                  <a:pt x="231478" y="2901235"/>
                </a:lnTo>
                <a:lnTo>
                  <a:pt x="1" y="2901235"/>
                </a:lnTo>
                <a:lnTo>
                  <a:pt x="1" y="2886655"/>
                </a:lnTo>
                <a:lnTo>
                  <a:pt x="231478" y="2886655"/>
                </a:lnTo>
                <a:lnTo>
                  <a:pt x="231478" y="2536108"/>
                </a:lnTo>
                <a:lnTo>
                  <a:pt x="1" y="2536108"/>
                </a:lnTo>
                <a:lnTo>
                  <a:pt x="1" y="2521528"/>
                </a:lnTo>
                <a:lnTo>
                  <a:pt x="231478" y="2521528"/>
                </a:lnTo>
                <a:lnTo>
                  <a:pt x="231478" y="2170981"/>
                </a:lnTo>
                <a:lnTo>
                  <a:pt x="1" y="2170981"/>
                </a:lnTo>
                <a:lnTo>
                  <a:pt x="1" y="2156401"/>
                </a:lnTo>
                <a:lnTo>
                  <a:pt x="231478" y="2156401"/>
                </a:lnTo>
                <a:lnTo>
                  <a:pt x="231478" y="1805854"/>
                </a:lnTo>
                <a:lnTo>
                  <a:pt x="1" y="1805854"/>
                </a:lnTo>
                <a:lnTo>
                  <a:pt x="1" y="1791274"/>
                </a:lnTo>
                <a:lnTo>
                  <a:pt x="231478" y="1791274"/>
                </a:lnTo>
                <a:lnTo>
                  <a:pt x="231478" y="1440727"/>
                </a:lnTo>
                <a:lnTo>
                  <a:pt x="1" y="1440727"/>
                </a:lnTo>
                <a:lnTo>
                  <a:pt x="1" y="1426147"/>
                </a:lnTo>
                <a:lnTo>
                  <a:pt x="231478" y="1426147"/>
                </a:lnTo>
                <a:lnTo>
                  <a:pt x="231478" y="1075598"/>
                </a:lnTo>
                <a:lnTo>
                  <a:pt x="1" y="1075598"/>
                </a:lnTo>
                <a:lnTo>
                  <a:pt x="1" y="1061017"/>
                </a:lnTo>
                <a:lnTo>
                  <a:pt x="231478" y="1061017"/>
                </a:lnTo>
                <a:lnTo>
                  <a:pt x="231478" y="710474"/>
                </a:lnTo>
                <a:lnTo>
                  <a:pt x="1" y="710474"/>
                </a:lnTo>
                <a:lnTo>
                  <a:pt x="1" y="695893"/>
                </a:lnTo>
                <a:lnTo>
                  <a:pt x="231478" y="695893"/>
                </a:lnTo>
                <a:lnTo>
                  <a:pt x="231478" y="345347"/>
                </a:lnTo>
                <a:lnTo>
                  <a:pt x="1" y="345347"/>
                </a:lnTo>
                <a:lnTo>
                  <a:pt x="1" y="330767"/>
                </a:lnTo>
                <a:lnTo>
                  <a:pt x="231478" y="330767"/>
                </a:lnTo>
                <a:lnTo>
                  <a:pt x="231478" y="0"/>
                </a:lnTo>
                <a:lnTo>
                  <a:pt x="246698" y="0"/>
                </a:lnTo>
                <a:lnTo>
                  <a:pt x="246698" y="330767"/>
                </a:lnTo>
                <a:lnTo>
                  <a:pt x="583071" y="330767"/>
                </a:lnTo>
                <a:lnTo>
                  <a:pt x="583071" y="0"/>
                </a:lnTo>
                <a:lnTo>
                  <a:pt x="598291" y="0"/>
                </a:lnTo>
                <a:lnTo>
                  <a:pt x="598291" y="330767"/>
                </a:lnTo>
                <a:lnTo>
                  <a:pt x="934660" y="330767"/>
                </a:lnTo>
                <a:lnTo>
                  <a:pt x="934660" y="0"/>
                </a:lnTo>
                <a:lnTo>
                  <a:pt x="949880" y="0"/>
                </a:lnTo>
                <a:lnTo>
                  <a:pt x="949880" y="330767"/>
                </a:lnTo>
                <a:lnTo>
                  <a:pt x="1286250" y="330767"/>
                </a:lnTo>
                <a:lnTo>
                  <a:pt x="1286250" y="0"/>
                </a:lnTo>
                <a:lnTo>
                  <a:pt x="1301470" y="0"/>
                </a:lnTo>
                <a:lnTo>
                  <a:pt x="1301470" y="330767"/>
                </a:lnTo>
                <a:lnTo>
                  <a:pt x="1637840" y="330767"/>
                </a:lnTo>
                <a:lnTo>
                  <a:pt x="1637840" y="0"/>
                </a:lnTo>
                <a:lnTo>
                  <a:pt x="1653060" y="0"/>
                </a:lnTo>
                <a:lnTo>
                  <a:pt x="1653060" y="330767"/>
                </a:lnTo>
                <a:lnTo>
                  <a:pt x="1989430" y="330767"/>
                </a:lnTo>
                <a:lnTo>
                  <a:pt x="1989430" y="0"/>
                </a:lnTo>
                <a:lnTo>
                  <a:pt x="2004650" y="0"/>
                </a:lnTo>
                <a:lnTo>
                  <a:pt x="2004650" y="330767"/>
                </a:lnTo>
                <a:lnTo>
                  <a:pt x="2341021" y="330767"/>
                </a:lnTo>
                <a:lnTo>
                  <a:pt x="2341021" y="0"/>
                </a:lnTo>
                <a:lnTo>
                  <a:pt x="2356240" y="0"/>
                </a:lnTo>
                <a:lnTo>
                  <a:pt x="2356240" y="330767"/>
                </a:lnTo>
                <a:lnTo>
                  <a:pt x="2692610" y="330767"/>
                </a:lnTo>
                <a:lnTo>
                  <a:pt x="2692610" y="0"/>
                </a:lnTo>
                <a:lnTo>
                  <a:pt x="2707830" y="0"/>
                </a:lnTo>
                <a:lnTo>
                  <a:pt x="2707830" y="330767"/>
                </a:lnTo>
                <a:lnTo>
                  <a:pt x="3044200" y="330767"/>
                </a:lnTo>
                <a:lnTo>
                  <a:pt x="3044200" y="0"/>
                </a:lnTo>
                <a:lnTo>
                  <a:pt x="3059420" y="0"/>
                </a:lnTo>
                <a:lnTo>
                  <a:pt x="3059420" y="330767"/>
                </a:lnTo>
                <a:lnTo>
                  <a:pt x="3395790" y="330767"/>
                </a:lnTo>
                <a:lnTo>
                  <a:pt x="3395790" y="0"/>
                </a:lnTo>
                <a:lnTo>
                  <a:pt x="3411010" y="0"/>
                </a:lnTo>
                <a:lnTo>
                  <a:pt x="3411010" y="330767"/>
                </a:lnTo>
                <a:lnTo>
                  <a:pt x="3586163" y="330767"/>
                </a:lnTo>
                <a:lnTo>
                  <a:pt x="3765031" y="330767"/>
                </a:lnTo>
                <a:lnTo>
                  <a:pt x="3765031" y="0"/>
                </a:lnTo>
                <a:lnTo>
                  <a:pt x="3780252" y="0"/>
                </a:lnTo>
                <a:lnTo>
                  <a:pt x="3780252" y="330767"/>
                </a:lnTo>
                <a:lnTo>
                  <a:pt x="4116624" y="330767"/>
                </a:lnTo>
                <a:lnTo>
                  <a:pt x="4116624" y="0"/>
                </a:lnTo>
                <a:lnTo>
                  <a:pt x="4131845" y="0"/>
                </a:lnTo>
                <a:lnTo>
                  <a:pt x="4131845" y="330767"/>
                </a:lnTo>
                <a:lnTo>
                  <a:pt x="4468214" y="330767"/>
                </a:lnTo>
                <a:lnTo>
                  <a:pt x="4468214" y="0"/>
                </a:lnTo>
                <a:lnTo>
                  <a:pt x="4483434" y="0"/>
                </a:lnTo>
                <a:lnTo>
                  <a:pt x="4483434" y="330767"/>
                </a:lnTo>
                <a:lnTo>
                  <a:pt x="4819804" y="330767"/>
                </a:lnTo>
                <a:lnTo>
                  <a:pt x="4819804" y="0"/>
                </a:lnTo>
                <a:lnTo>
                  <a:pt x="4835024" y="0"/>
                </a:lnTo>
                <a:lnTo>
                  <a:pt x="4835024" y="330767"/>
                </a:lnTo>
                <a:lnTo>
                  <a:pt x="5171394" y="330767"/>
                </a:lnTo>
                <a:lnTo>
                  <a:pt x="5171394" y="0"/>
                </a:lnTo>
                <a:lnTo>
                  <a:pt x="5186614" y="0"/>
                </a:lnTo>
                <a:lnTo>
                  <a:pt x="5186614" y="330767"/>
                </a:lnTo>
                <a:lnTo>
                  <a:pt x="5522984" y="330767"/>
                </a:lnTo>
                <a:lnTo>
                  <a:pt x="5522984" y="0"/>
                </a:lnTo>
                <a:lnTo>
                  <a:pt x="5538204" y="0"/>
                </a:lnTo>
                <a:lnTo>
                  <a:pt x="5538204" y="330767"/>
                </a:lnTo>
                <a:lnTo>
                  <a:pt x="5874574" y="330767"/>
                </a:lnTo>
                <a:lnTo>
                  <a:pt x="5874574" y="0"/>
                </a:lnTo>
                <a:lnTo>
                  <a:pt x="5889794" y="0"/>
                </a:lnTo>
                <a:lnTo>
                  <a:pt x="5889794" y="330767"/>
                </a:lnTo>
                <a:lnTo>
                  <a:pt x="6226164" y="330767"/>
                </a:lnTo>
                <a:lnTo>
                  <a:pt x="6226164" y="0"/>
                </a:lnTo>
                <a:lnTo>
                  <a:pt x="6241384" y="0"/>
                </a:lnTo>
                <a:lnTo>
                  <a:pt x="6241384" y="330767"/>
                </a:lnTo>
                <a:lnTo>
                  <a:pt x="6577753" y="330767"/>
                </a:lnTo>
                <a:lnTo>
                  <a:pt x="6577753" y="0"/>
                </a:lnTo>
                <a:lnTo>
                  <a:pt x="6592974" y="0"/>
                </a:lnTo>
                <a:lnTo>
                  <a:pt x="6592974" y="330767"/>
                </a:lnTo>
                <a:lnTo>
                  <a:pt x="6929343" y="330767"/>
                </a:lnTo>
                <a:lnTo>
                  <a:pt x="6929343" y="0"/>
                </a:lnTo>
                <a:lnTo>
                  <a:pt x="6944563" y="0"/>
                </a:lnTo>
                <a:lnTo>
                  <a:pt x="6944563" y="330767"/>
                </a:lnTo>
                <a:close/>
              </a:path>
            </a:pathLst>
          </a:custGeom>
          <a:solidFill>
            <a:srgbClr val="FFFFFF">
              <a:alpha val="32700"/>
            </a:srgbClr>
          </a:solidFill>
          <a:ln>
            <a:noFill/>
          </a:ln>
        </p:spPr>
        <p:txBody>
          <a:bodyPr spcFirstLastPara="1" wrap="square" lIns="137150" tIns="68550" rIns="137150" bIns="685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 panose="020B0604020202020204"/>
              <a:buNone/>
            </a:pPr>
            <a:endParaRPr sz="2700" b="0" i="0" u="none" strike="noStrike" cap="none">
              <a:solidFill>
                <a:srgbClr val="FFFFFF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Belanosima"/>
              <a:buNone/>
              <a:defRPr sz="40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Belanosima"/>
              <a:buNone/>
              <a:defRPr sz="40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Belanosima"/>
              <a:buNone/>
              <a:defRPr sz="40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Belanosima"/>
              <a:buNone/>
              <a:defRPr sz="40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Belanosima"/>
              <a:buNone/>
              <a:defRPr sz="40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Belanosima"/>
              <a:buNone/>
              <a:defRPr sz="40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Belanosima"/>
              <a:buNone/>
              <a:defRPr sz="40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Belanosima"/>
              <a:buNone/>
              <a:defRPr sz="40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Belanosima"/>
              <a:buNone/>
              <a:defRPr sz="4000">
                <a:solidFill>
                  <a:schemeClr val="dk1"/>
                </a:solidFill>
                <a:latin typeface="Belanosima"/>
                <a:ea typeface="Belanosima"/>
                <a:cs typeface="Belanosima"/>
                <a:sym typeface="Belanosim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Lexend Light"/>
              <a:buChar char="●"/>
              <a:defRPr sz="1900">
                <a:solidFill>
                  <a:schemeClr val="dk2"/>
                </a:solidFill>
                <a:latin typeface="Lexend Light"/>
                <a:ea typeface="Lexend Light"/>
                <a:cs typeface="Lexend Light"/>
                <a:sym typeface="Lexend Light"/>
              </a:defRPr>
            </a:lvl1pPr>
            <a:lvl2pPr marL="914400" lvl="1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Lexend Light"/>
              <a:buChar char="○"/>
              <a:defRPr sz="1900">
                <a:solidFill>
                  <a:schemeClr val="dk2"/>
                </a:solidFill>
                <a:latin typeface="Lexend Light"/>
                <a:ea typeface="Lexend Light"/>
                <a:cs typeface="Lexend Light"/>
                <a:sym typeface="Lexend Light"/>
              </a:defRPr>
            </a:lvl2pPr>
            <a:lvl3pPr marL="1371600" lvl="2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Lexend Light"/>
              <a:buChar char="■"/>
              <a:defRPr sz="1900">
                <a:solidFill>
                  <a:schemeClr val="dk2"/>
                </a:solidFill>
                <a:latin typeface="Lexend Light"/>
                <a:ea typeface="Lexend Light"/>
                <a:cs typeface="Lexend Light"/>
                <a:sym typeface="Lexend Light"/>
              </a:defRPr>
            </a:lvl3pPr>
            <a:lvl4pPr marL="1828800" lvl="3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Lexend Light"/>
              <a:buChar char="●"/>
              <a:defRPr sz="1900">
                <a:solidFill>
                  <a:schemeClr val="dk2"/>
                </a:solidFill>
                <a:latin typeface="Lexend Light"/>
                <a:ea typeface="Lexend Light"/>
                <a:cs typeface="Lexend Light"/>
                <a:sym typeface="Lexend Light"/>
              </a:defRPr>
            </a:lvl4pPr>
            <a:lvl5pPr marL="2286000" lvl="4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Lexend Light"/>
              <a:buChar char="○"/>
              <a:defRPr sz="1900">
                <a:solidFill>
                  <a:schemeClr val="dk2"/>
                </a:solidFill>
                <a:latin typeface="Lexend Light"/>
                <a:ea typeface="Lexend Light"/>
                <a:cs typeface="Lexend Light"/>
                <a:sym typeface="Lexend Light"/>
              </a:defRPr>
            </a:lvl5pPr>
            <a:lvl6pPr marL="2743200" lvl="5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Lexend Light"/>
              <a:buChar char="■"/>
              <a:defRPr sz="1900">
                <a:solidFill>
                  <a:schemeClr val="dk2"/>
                </a:solidFill>
                <a:latin typeface="Lexend Light"/>
                <a:ea typeface="Lexend Light"/>
                <a:cs typeface="Lexend Light"/>
                <a:sym typeface="Lexend Light"/>
              </a:defRPr>
            </a:lvl6pPr>
            <a:lvl7pPr marL="3200400" lvl="6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Lexend Light"/>
              <a:buChar char="●"/>
              <a:defRPr sz="1900">
                <a:solidFill>
                  <a:schemeClr val="dk2"/>
                </a:solidFill>
                <a:latin typeface="Lexend Light"/>
                <a:ea typeface="Lexend Light"/>
                <a:cs typeface="Lexend Light"/>
                <a:sym typeface="Lexend Light"/>
              </a:defRPr>
            </a:lvl7pPr>
            <a:lvl8pPr marL="3657600" lvl="7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Lexend Light"/>
              <a:buChar char="○"/>
              <a:defRPr sz="1900">
                <a:solidFill>
                  <a:schemeClr val="dk2"/>
                </a:solidFill>
                <a:latin typeface="Lexend Light"/>
                <a:ea typeface="Lexend Light"/>
                <a:cs typeface="Lexend Light"/>
                <a:sym typeface="Lexend Light"/>
              </a:defRPr>
            </a:lvl8pPr>
            <a:lvl9pPr marL="4114800" lvl="8" indent="-34925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Lexend Light"/>
              <a:buChar char="■"/>
              <a:defRPr sz="1900">
                <a:solidFill>
                  <a:schemeClr val="dk2"/>
                </a:solidFill>
                <a:latin typeface="Lexend Light"/>
                <a:ea typeface="Lexend Light"/>
                <a:cs typeface="Lexend Light"/>
                <a:sym typeface="Lexend Light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10" name="Google Shape;10;p1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rgbClr val="000000">
              <a:alpha val="2353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4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21"/>
          <p:cNvSpPr txBox="1"/>
          <p:nvPr>
            <p:ph type="title"/>
          </p:nvPr>
        </p:nvSpPr>
        <p:spPr>
          <a:xfrm>
            <a:off x="2052955" y="909320"/>
            <a:ext cx="9163050" cy="303720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Обязательный минимум документов специалистов психолого-педагогического сопровождения</a:t>
            </a:r>
            <a:endParaRPr lang="en-GB" sz="320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Изображение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5800" y="3429000"/>
            <a:ext cx="4436745" cy="23133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36"/>
          <p:cNvSpPr txBox="1"/>
          <p:nvPr>
            <p:ph type="body" idx="6"/>
          </p:nvPr>
        </p:nvSpPr>
        <p:spPr>
          <a:xfrm>
            <a:off x="316230" y="1406525"/>
            <a:ext cx="4641850" cy="522097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>
                <a:latin typeface="Times New Roman" panose="02020603050405020304" charset="0"/>
                <a:cs typeface="Times New Roman" panose="02020603050405020304" charset="0"/>
              </a:rPr>
              <a:t>Распределение рабочего времени специалиста соответственно дням рабочей недели.</a:t>
            </a:r>
            <a:endParaRPr lang="en-GB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735" name="Google Shape;735;p36"/>
          <p:cNvGrpSpPr/>
          <p:nvPr/>
        </p:nvGrpSpPr>
        <p:grpSpPr>
          <a:xfrm>
            <a:off x="415133" y="478878"/>
            <a:ext cx="845497" cy="758667"/>
            <a:chOff x="304016" y="596485"/>
            <a:chExt cx="1168621" cy="1048607"/>
          </a:xfrm>
        </p:grpSpPr>
        <p:sp>
          <p:nvSpPr>
            <p:cNvPr id="736" name="Google Shape;736;p36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37" name="Google Shape;737;p36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38" name="Google Shape;738;p36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39" name="Google Shape;739;p36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sp>
        <p:nvSpPr>
          <p:cNvPr id="750" name="Google Shape;750;p3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Рабочая документация                          </a:t>
            </a:r>
            <a:r>
              <a:rPr lang="ru-RU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charset="0"/>
                <a:cs typeface="Arial Black" panose="020B0A04020102020204" charset="0"/>
                <a:sym typeface="+mn-ea"/>
              </a:rPr>
              <a:t>ГРАФИК РАБОТЫ</a:t>
            </a:r>
            <a:endParaRPr lang="en-GB" sz="2800"/>
          </a:p>
        </p:txBody>
      </p:sp>
      <p:sp>
        <p:nvSpPr>
          <p:cNvPr id="754" name="Google Shape;754;p36"/>
          <p:cNvSpPr txBox="1"/>
          <p:nvPr>
            <p:ph type="body" idx="8"/>
          </p:nvPr>
        </p:nvSpPr>
        <p:spPr>
          <a:xfrm>
            <a:off x="5681980" y="1237615"/>
            <a:ext cx="5993130" cy="539051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</a:pPr>
            <a:r>
              <a:rPr lang="ru-RU" altLang="en-GB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</a:t>
            </a:r>
            <a:endParaRPr lang="en-GB"/>
          </a:p>
        </p:txBody>
      </p:sp>
      <p:sp>
        <p:nvSpPr>
          <p:cNvPr id="1" name="Стрелка вправо 0"/>
          <p:cNvSpPr/>
          <p:nvPr/>
        </p:nvSpPr>
        <p:spPr>
          <a:xfrm>
            <a:off x="5922010" y="751840"/>
            <a:ext cx="979170" cy="4857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8380" y="1406525"/>
            <a:ext cx="4381500" cy="52222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36"/>
          <p:cNvSpPr txBox="1"/>
          <p:nvPr>
            <p:ph type="body" idx="6"/>
          </p:nvPr>
        </p:nvSpPr>
        <p:spPr>
          <a:xfrm>
            <a:off x="316230" y="1250950"/>
            <a:ext cx="7736840" cy="537654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Times New Roman" panose="02020603050405020304" charset="0"/>
                <a:cs typeface="Times New Roman" panose="02020603050405020304" charset="0"/>
              </a:rPr>
              <a:t>Качественно-количественный анализ по итогам профессиональной деятельности, который утверждается руководителем образовательного учреждения.</a:t>
            </a:r>
            <a:endParaRPr lang="en-GB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Times New Roman" panose="02020603050405020304" charset="0"/>
                <a:cs typeface="Times New Roman" panose="02020603050405020304" charset="0"/>
              </a:rPr>
              <a:t>В отчете отражаются все виды деятельности в соответствии с годовым планом работ и текущей отчетной документации. Он должен включать качественные и количественные показатели по видам деятельности. При написании отчета соблюдается принцип анонимности и конфиденциальности, что выражается в представлении только общий результатов и сравнительных характеристик.</a:t>
            </a:r>
            <a:endParaRPr lang="en-GB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Times New Roman" panose="02020603050405020304" charset="0"/>
                <a:cs typeface="Times New Roman" panose="02020603050405020304" charset="0"/>
              </a:rPr>
              <a:t>Отчет включает в себя несколько частей:</a:t>
            </a:r>
            <a:endParaRPr lang="en-GB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Times New Roman" panose="02020603050405020304" charset="0"/>
                <a:cs typeface="Times New Roman" panose="02020603050405020304" charset="0"/>
              </a:rPr>
              <a:t>1.Описание выполнения запланированных мероприятий, результатов профессиональной деятельности в соответствии с целями и задачами, поставленными в годовом плане.</a:t>
            </a:r>
            <a:endParaRPr lang="en-GB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Times New Roman" panose="02020603050405020304" charset="0"/>
                <a:cs typeface="Times New Roman" panose="02020603050405020304" charset="0"/>
              </a:rPr>
              <a:t>2.Аналитическая часть. Анализируя выполнение поставленных на год задач, учитель-логопед, учитель-дефектолог указывает возникшие затруднения, проблемы, прописывает перспективы работы на следующий учебный год. В случае невыполнения тех или иных запланированных пунктов в отчете указывается фактическая причина невыполнения.</a:t>
            </a:r>
            <a:endParaRPr lang="en-GB" sz="1800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735" name="Google Shape;735;p36"/>
          <p:cNvGrpSpPr/>
          <p:nvPr/>
        </p:nvGrpSpPr>
        <p:grpSpPr>
          <a:xfrm>
            <a:off x="415133" y="478878"/>
            <a:ext cx="845497" cy="758667"/>
            <a:chOff x="304016" y="596485"/>
            <a:chExt cx="1168621" cy="1048607"/>
          </a:xfrm>
        </p:grpSpPr>
        <p:sp>
          <p:nvSpPr>
            <p:cNvPr id="736" name="Google Shape;736;p36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37" name="Google Shape;737;p36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38" name="Google Shape;738;p36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39" name="Google Shape;739;p36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sp>
        <p:nvSpPr>
          <p:cNvPr id="750" name="Google Shape;750;p3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Рабочая документация                  </a:t>
            </a:r>
            <a:r>
              <a:rPr lang="ru-RU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charset="0"/>
                <a:cs typeface="Arial Black" panose="020B0A04020102020204" charset="0"/>
                <a:sym typeface="+mn-ea"/>
              </a:rPr>
              <a:t>ОТЧЕТ О РАБОТЕ ЗА ГОД</a:t>
            </a:r>
            <a:endParaRPr lang="en-GB" sz="2800"/>
          </a:p>
        </p:txBody>
      </p:sp>
      <p:sp>
        <p:nvSpPr>
          <p:cNvPr id="754" name="Google Shape;754;p36"/>
          <p:cNvSpPr txBox="1"/>
          <p:nvPr>
            <p:ph type="body" idx="8"/>
          </p:nvPr>
        </p:nvSpPr>
        <p:spPr>
          <a:xfrm>
            <a:off x="8158480" y="1237615"/>
            <a:ext cx="3516630" cy="539051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</p:txBody>
      </p:sp>
      <p:sp>
        <p:nvSpPr>
          <p:cNvPr id="1" name="Стрелка вправо 0"/>
          <p:cNvSpPr/>
          <p:nvPr/>
        </p:nvSpPr>
        <p:spPr>
          <a:xfrm>
            <a:off x="4702810" y="765175"/>
            <a:ext cx="979170" cy="4857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8480" y="1250950"/>
            <a:ext cx="3686175" cy="54730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36"/>
          <p:cNvSpPr txBox="1"/>
          <p:nvPr>
            <p:ph type="body" idx="6"/>
          </p:nvPr>
        </p:nvSpPr>
        <p:spPr>
          <a:xfrm>
            <a:off x="316230" y="1406525"/>
            <a:ext cx="6268720" cy="522097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latin typeface="Times New Roman" panose="02020603050405020304" charset="0"/>
                <a:cs typeface="Times New Roman" panose="02020603050405020304" charset="0"/>
              </a:rPr>
              <a:t>Рабочие программы учителя-логопеда, учителя-дефектолога в ОО разрабатываются в соответствии с нормативными актами и принимаются решением педагогического и/или методического совета образовательной организации. Структура рабочей программы определяется требованиями ФГОС, ФАООП и закрепляется в локальном акте общеобразовательной организации («положение о рабочей программе»). </a:t>
            </a:r>
            <a:endParaRPr lang="en-GB" sz="20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735" name="Google Shape;735;p36"/>
          <p:cNvGrpSpPr/>
          <p:nvPr/>
        </p:nvGrpSpPr>
        <p:grpSpPr>
          <a:xfrm>
            <a:off x="415133" y="478878"/>
            <a:ext cx="845497" cy="758667"/>
            <a:chOff x="304016" y="596485"/>
            <a:chExt cx="1168621" cy="1048607"/>
          </a:xfrm>
        </p:grpSpPr>
        <p:sp>
          <p:nvSpPr>
            <p:cNvPr id="736" name="Google Shape;736;p36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37" name="Google Shape;737;p36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38" name="Google Shape;738;p36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39" name="Google Shape;739;p36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sp>
        <p:nvSpPr>
          <p:cNvPr id="750" name="Google Shape;750;p3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Рабочая документация                          </a:t>
            </a:r>
            <a:r>
              <a:rPr lang="ru-RU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charset="0"/>
                <a:cs typeface="Arial Black" panose="020B0A04020102020204" charset="0"/>
                <a:sym typeface="+mn-ea"/>
              </a:rPr>
              <a:t>РАБОЧИЕ ПРОГРАММЫ</a:t>
            </a:r>
            <a:endParaRPr lang="en-GB" sz="2800"/>
          </a:p>
        </p:txBody>
      </p:sp>
      <p:sp>
        <p:nvSpPr>
          <p:cNvPr id="754" name="Google Shape;754;p36"/>
          <p:cNvSpPr txBox="1"/>
          <p:nvPr>
            <p:ph type="body" idx="8"/>
          </p:nvPr>
        </p:nvSpPr>
        <p:spPr>
          <a:xfrm>
            <a:off x="7317105" y="1237615"/>
            <a:ext cx="4358005" cy="539051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</p:txBody>
      </p:sp>
      <p:sp>
        <p:nvSpPr>
          <p:cNvPr id="1" name="Стрелка вправо 0"/>
          <p:cNvSpPr/>
          <p:nvPr/>
        </p:nvSpPr>
        <p:spPr>
          <a:xfrm>
            <a:off x="5050790" y="751840"/>
            <a:ext cx="979170" cy="4857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7105" y="1186815"/>
            <a:ext cx="4358005" cy="54406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5" name="Google Shape;735;p36"/>
          <p:cNvGrpSpPr/>
          <p:nvPr/>
        </p:nvGrpSpPr>
        <p:grpSpPr>
          <a:xfrm>
            <a:off x="415133" y="478878"/>
            <a:ext cx="845497" cy="758667"/>
            <a:chOff x="304016" y="596485"/>
            <a:chExt cx="1168621" cy="1048607"/>
          </a:xfrm>
        </p:grpSpPr>
        <p:sp>
          <p:nvSpPr>
            <p:cNvPr id="736" name="Google Shape;736;p36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37" name="Google Shape;737;p36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38" name="Google Shape;738;p36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39" name="Google Shape;739;p36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sp>
        <p:nvSpPr>
          <p:cNvPr id="750" name="Google Shape;750;p3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 Рабочая документация              </a:t>
            </a:r>
            <a:r>
              <a:rPr lang="ru-RU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charset="0"/>
                <a:cs typeface="Arial Black" panose="020B0A04020102020204" charset="0"/>
                <a:sym typeface="+mn-ea"/>
              </a:rPr>
              <a:t>РАСПИСАНИЕ ЗАНЯТИЙ</a:t>
            </a:r>
            <a:endParaRPr lang="en-GB" sz="2800"/>
          </a:p>
        </p:txBody>
      </p:sp>
      <p:sp>
        <p:nvSpPr>
          <p:cNvPr id="754" name="Google Shape;754;p36"/>
          <p:cNvSpPr txBox="1"/>
          <p:nvPr>
            <p:ph type="body" idx="8"/>
          </p:nvPr>
        </p:nvSpPr>
        <p:spPr>
          <a:xfrm>
            <a:off x="5681980" y="1506220"/>
            <a:ext cx="5993130" cy="512191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</p:txBody>
      </p:sp>
      <p:pic>
        <p:nvPicPr>
          <p:cNvPr id="1" name="Изображение 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0" y="1237615"/>
            <a:ext cx="4486275" cy="5269865"/>
          </a:xfrm>
          <a:prstGeom prst="rect">
            <a:avLst/>
          </a:prstGeom>
        </p:spPr>
      </p:pic>
      <p:sp>
        <p:nvSpPr>
          <p:cNvPr id="2" name="Стрелка вправо 1"/>
          <p:cNvSpPr/>
          <p:nvPr/>
        </p:nvSpPr>
        <p:spPr>
          <a:xfrm>
            <a:off x="5224780" y="955040"/>
            <a:ext cx="757555" cy="2317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36"/>
          <p:cNvSpPr txBox="1"/>
          <p:nvPr>
            <p:ph type="body" idx="6"/>
          </p:nvPr>
        </p:nvSpPr>
        <p:spPr>
          <a:xfrm>
            <a:off x="316230" y="2200910"/>
            <a:ext cx="4641850" cy="442658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</p:txBody>
      </p:sp>
      <p:grpSp>
        <p:nvGrpSpPr>
          <p:cNvPr id="735" name="Google Shape;735;p36"/>
          <p:cNvGrpSpPr/>
          <p:nvPr/>
        </p:nvGrpSpPr>
        <p:grpSpPr>
          <a:xfrm>
            <a:off x="415133" y="478878"/>
            <a:ext cx="845497" cy="758667"/>
            <a:chOff x="304016" y="596485"/>
            <a:chExt cx="1168621" cy="1048607"/>
          </a:xfrm>
        </p:grpSpPr>
        <p:sp>
          <p:nvSpPr>
            <p:cNvPr id="736" name="Google Shape;736;p36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37" name="Google Shape;737;p36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38" name="Google Shape;738;p36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39" name="Google Shape;739;p36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sp>
        <p:nvSpPr>
          <p:cNvPr id="750" name="Google Shape;750;p36"/>
          <p:cNvSpPr txBox="1"/>
          <p:nvPr>
            <p:ph type="title"/>
          </p:nvPr>
        </p:nvSpPr>
        <p:spPr>
          <a:xfrm>
            <a:off x="415290" y="593090"/>
            <a:ext cx="11360785" cy="1509395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latin typeface="Times New Roman" panose="02020603050405020304" charset="0"/>
                <a:cs typeface="Times New Roman" panose="02020603050405020304" charset="0"/>
              </a:rPr>
              <a:t>Диагностическое обследование осуществляется на основании согласия родителей (законных представителей) несовершеннолетних. </a:t>
            </a:r>
            <a:br>
              <a:rPr lang="en-GB" sz="2000" b="1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GB" sz="2000" b="1">
                <a:latin typeface="Times New Roman" panose="02020603050405020304" charset="0"/>
                <a:cs typeface="Times New Roman" panose="02020603050405020304" charset="0"/>
              </a:rPr>
              <a:t>Логопедическая помощь осуществляется на основании личного заявления родителей (законных представителей) несовершеннолетних.</a:t>
            </a:r>
            <a:endParaRPr lang="en-GB" sz="20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54" name="Google Shape;754;p36"/>
          <p:cNvSpPr txBox="1"/>
          <p:nvPr>
            <p:ph type="body" idx="8"/>
          </p:nvPr>
        </p:nvSpPr>
        <p:spPr>
          <a:xfrm>
            <a:off x="6888480" y="2201545"/>
            <a:ext cx="4786630" cy="442658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</p:txBody>
      </p:sp>
      <p:pic>
        <p:nvPicPr>
          <p:cNvPr id="1" name="Изображение 0"/>
          <p:cNvPicPr>
            <a:picLocks noChangeAspect="1"/>
          </p:cNvPicPr>
          <p:nvPr/>
        </p:nvPicPr>
        <p:blipFill>
          <a:blip r:embed="rId1"/>
          <a:srcRect l="12642" b="4902"/>
          <a:stretch>
            <a:fillRect/>
          </a:stretch>
        </p:blipFill>
        <p:spPr>
          <a:xfrm>
            <a:off x="454025" y="2063750"/>
            <a:ext cx="3385820" cy="4563745"/>
          </a:xfrm>
          <a:prstGeom prst="rect">
            <a:avLst/>
          </a:prstGeom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/>
          <a:srcRect l="7545" b="9033"/>
          <a:stretch>
            <a:fillRect/>
          </a:stretch>
        </p:blipFill>
        <p:spPr>
          <a:xfrm>
            <a:off x="6096000" y="2209165"/>
            <a:ext cx="5680075" cy="44189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36"/>
          <p:cNvSpPr txBox="1"/>
          <p:nvPr>
            <p:ph type="body" idx="6"/>
          </p:nvPr>
        </p:nvSpPr>
        <p:spPr>
          <a:xfrm>
            <a:off x="316230" y="1406525"/>
            <a:ext cx="5780405" cy="522097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latin typeface="Times New Roman" panose="02020603050405020304" charset="0"/>
                <a:cs typeface="Times New Roman" panose="02020603050405020304" charset="0"/>
              </a:rPr>
              <a:t>К текущей документации относятся журналы учета проводимой работы по направлениям и видам деятельности (в бумажном или электронном виде)</a:t>
            </a:r>
            <a:endParaRPr lang="en-GB" sz="2000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latin typeface="Times New Roman" panose="02020603050405020304" charset="0"/>
                <a:cs typeface="Times New Roman" panose="02020603050405020304" charset="0"/>
              </a:rPr>
              <a:t>Журнал учета посещаемости занятий учителя-логопеда, учителя-дефектолога ведется в бумажном или электронном виде. </a:t>
            </a:r>
            <a:endParaRPr lang="en-GB" sz="200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latin typeface="Times New Roman" panose="02020603050405020304" charset="0"/>
                <a:cs typeface="Times New Roman" panose="02020603050405020304" charset="0"/>
              </a:rPr>
              <a:t>В данном журнале фиксируется пристутсвие детей на занятиях специалиста, указываются темы занятий в соответствии с календарно-тематическим планированием. </a:t>
            </a:r>
            <a:endParaRPr lang="en-GB" sz="200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latin typeface="Times New Roman" panose="02020603050405020304" charset="0"/>
                <a:cs typeface="Times New Roman" panose="02020603050405020304" charset="0"/>
              </a:rPr>
              <a:t>Возможно использование «классного журнала» и других рахработанных печатных форм журнала.</a:t>
            </a:r>
            <a:r>
              <a:rPr lang="ru-RU" altLang="en-GB" sz="2000"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ru-RU" altLang="en-GB" sz="2000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735" name="Google Shape;735;p36"/>
          <p:cNvGrpSpPr/>
          <p:nvPr/>
        </p:nvGrpSpPr>
        <p:grpSpPr>
          <a:xfrm>
            <a:off x="415133" y="478878"/>
            <a:ext cx="845497" cy="758667"/>
            <a:chOff x="304016" y="596485"/>
            <a:chExt cx="1168621" cy="1048607"/>
          </a:xfrm>
        </p:grpSpPr>
        <p:sp>
          <p:nvSpPr>
            <p:cNvPr id="736" name="Google Shape;736;p36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37" name="Google Shape;737;p36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38" name="Google Shape;738;p36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39" name="Google Shape;739;p36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sp>
        <p:nvSpPr>
          <p:cNvPr id="750" name="Google Shape;750;p3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Текущая документация              </a:t>
            </a:r>
            <a:r>
              <a:rPr lang="ru-RU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charset="0"/>
                <a:cs typeface="Arial Black" panose="020B0A04020102020204" charset="0"/>
                <a:sym typeface="+mn-ea"/>
              </a:rPr>
              <a:t>ЖУРНАЛЫ УЧЕТА</a:t>
            </a:r>
            <a:endParaRPr lang="en-GB" sz="2800"/>
          </a:p>
        </p:txBody>
      </p:sp>
      <p:sp>
        <p:nvSpPr>
          <p:cNvPr id="754" name="Google Shape;754;p36"/>
          <p:cNvSpPr txBox="1"/>
          <p:nvPr>
            <p:ph type="body" idx="8"/>
          </p:nvPr>
        </p:nvSpPr>
        <p:spPr>
          <a:xfrm>
            <a:off x="5990590" y="1237615"/>
            <a:ext cx="6064885" cy="539051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2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Журнал учета консультаций родителей (законных представителей),педагогов, обучающихся.</a:t>
            </a:r>
            <a:r>
              <a:rPr lang="ru-RU" altLang="en-GB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В данном журнале специалист фиксирует проводимые консультации (групповые и индивидуальные) для педагогов, родителей и обучающихся. </a:t>
            </a:r>
            <a:endParaRPr lang="ru-RU" altLang="en-GB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Возможно использование разработанных печатных форм журнала. Возможно ведение единого «Журнала учета работы», в котором предлагается фиксировать все мероприятия, проводимые учителем-логопедом, учителем-дефектологом по различным направлениям деятельности (диагностика,консультирование, методическая работа и т.д.). допустимо использование разработанных печатных форм журнала. </a:t>
            </a:r>
            <a:endParaRPr lang="ru-RU" altLang="en-GB" sz="200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20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" name="Стрелка вправо 0"/>
          <p:cNvSpPr/>
          <p:nvPr/>
        </p:nvSpPr>
        <p:spPr>
          <a:xfrm>
            <a:off x="5796915" y="765175"/>
            <a:ext cx="979170" cy="4857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36"/>
          <p:cNvSpPr txBox="1"/>
          <p:nvPr>
            <p:ph type="body" idx="6"/>
          </p:nvPr>
        </p:nvSpPr>
        <p:spPr>
          <a:xfrm>
            <a:off x="316230" y="1406525"/>
            <a:ext cx="5227955" cy="522097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</p:txBody>
      </p:sp>
      <p:grpSp>
        <p:nvGrpSpPr>
          <p:cNvPr id="735" name="Google Shape;735;p36"/>
          <p:cNvGrpSpPr/>
          <p:nvPr/>
        </p:nvGrpSpPr>
        <p:grpSpPr>
          <a:xfrm>
            <a:off x="415133" y="478878"/>
            <a:ext cx="845497" cy="758667"/>
            <a:chOff x="304016" y="596485"/>
            <a:chExt cx="1168621" cy="1048607"/>
          </a:xfrm>
        </p:grpSpPr>
        <p:sp>
          <p:nvSpPr>
            <p:cNvPr id="736" name="Google Shape;736;p36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37" name="Google Shape;737;p36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38" name="Google Shape;738;p36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39" name="Google Shape;739;p36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sp>
        <p:nvSpPr>
          <p:cNvPr id="750" name="Google Shape;750;p3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Текущая документация              </a:t>
            </a:r>
            <a:r>
              <a:rPr lang="ru-RU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charset="0"/>
                <a:cs typeface="Arial Black" panose="020B0A04020102020204" charset="0"/>
                <a:sym typeface="+mn-ea"/>
              </a:rPr>
              <a:t>ЖУРНАЛЫ УЧЕТА</a:t>
            </a:r>
            <a:endParaRPr lang="en-GB" sz="2800"/>
          </a:p>
        </p:txBody>
      </p:sp>
      <p:sp>
        <p:nvSpPr>
          <p:cNvPr id="754" name="Google Shape;754;p36"/>
          <p:cNvSpPr txBox="1"/>
          <p:nvPr>
            <p:ph type="body" idx="8"/>
          </p:nvPr>
        </p:nvSpPr>
        <p:spPr>
          <a:xfrm>
            <a:off x="5681980" y="1237615"/>
            <a:ext cx="5993130" cy="539051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</p:txBody>
      </p:sp>
      <p:sp>
        <p:nvSpPr>
          <p:cNvPr id="1" name="Стрелка вправо 0"/>
          <p:cNvSpPr/>
          <p:nvPr/>
        </p:nvSpPr>
        <p:spPr>
          <a:xfrm>
            <a:off x="5796915" y="765175"/>
            <a:ext cx="836930" cy="4857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230" y="1186815"/>
            <a:ext cx="3709035" cy="2794000"/>
          </a:xfrm>
          <a:prstGeom prst="rect">
            <a:avLst/>
          </a:prstGeom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355" y="3837940"/>
            <a:ext cx="4873625" cy="2363470"/>
          </a:xfrm>
          <a:prstGeom prst="rect">
            <a:avLst/>
          </a:prstGeom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1980" y="1406525"/>
            <a:ext cx="2209165" cy="2642235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2350" y="3778250"/>
            <a:ext cx="2289175" cy="2849245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11895" y="1356995"/>
            <a:ext cx="3086100" cy="45529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36"/>
          <p:cNvSpPr txBox="1"/>
          <p:nvPr>
            <p:ph type="body" idx="6"/>
          </p:nvPr>
        </p:nvSpPr>
        <p:spPr>
          <a:xfrm>
            <a:off x="316230" y="1406525"/>
            <a:ext cx="4641850" cy="522097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>
                <a:latin typeface="Times New Roman" panose="02020603050405020304" charset="0"/>
                <a:cs typeface="Times New Roman" panose="02020603050405020304" charset="0"/>
              </a:rPr>
              <a:t>К текущей документации относятся  отчеты по результатам диагностических обследований</a:t>
            </a:r>
            <a:r>
              <a:rPr lang="ru-RU" altLang="en-GB" sz="2800" b="1">
                <a:latin typeface="Times New Roman" panose="02020603050405020304" charset="0"/>
                <a:cs typeface="Times New Roman" panose="02020603050405020304" charset="0"/>
              </a:rPr>
              <a:t>,</a:t>
            </a:r>
            <a:r>
              <a:rPr lang="en-GB" sz="2800" b="1">
                <a:latin typeface="Times New Roman" panose="02020603050405020304" charset="0"/>
                <a:cs typeface="Times New Roman" panose="02020603050405020304" charset="0"/>
              </a:rPr>
              <a:t> протоколы. </a:t>
            </a:r>
            <a:endParaRPr lang="en-GB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735" name="Google Shape;735;p36"/>
          <p:cNvGrpSpPr/>
          <p:nvPr/>
        </p:nvGrpSpPr>
        <p:grpSpPr>
          <a:xfrm>
            <a:off x="415133" y="478878"/>
            <a:ext cx="845497" cy="758667"/>
            <a:chOff x="304016" y="596485"/>
            <a:chExt cx="1168621" cy="1048607"/>
          </a:xfrm>
        </p:grpSpPr>
        <p:sp>
          <p:nvSpPr>
            <p:cNvPr id="736" name="Google Shape;736;p36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37" name="Google Shape;737;p36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38" name="Google Shape;738;p36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39" name="Google Shape;739;p36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sp>
        <p:nvSpPr>
          <p:cNvPr id="750" name="Google Shape;750;p3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Текущая документация                   </a:t>
            </a:r>
            <a:r>
              <a:rPr lang="ru-RU" altLang="en-GB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charset="0"/>
                <a:cs typeface="Arial Black" panose="020B0A04020102020204" charset="0"/>
                <a:sym typeface="+mn-ea"/>
              </a:rPr>
              <a:t>П</a:t>
            </a:r>
            <a:r>
              <a:rPr lang="ru-RU" altLang="en-GB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charset="0"/>
                <a:cs typeface="Arial Black" panose="020B0A04020102020204" charset="0"/>
                <a:sym typeface="+mn-ea"/>
              </a:rPr>
              <a:t>РОТОКОЛЫ</a:t>
            </a:r>
            <a:endParaRPr lang="ru-RU" altLang="en-GB" sz="2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charset="0"/>
              <a:cs typeface="Arial Black" panose="020B0A04020102020204" charset="0"/>
              <a:sym typeface="+mn-ea"/>
            </a:endParaRPr>
          </a:p>
        </p:txBody>
      </p:sp>
      <p:sp>
        <p:nvSpPr>
          <p:cNvPr id="754" name="Google Shape;754;p36"/>
          <p:cNvSpPr txBox="1"/>
          <p:nvPr>
            <p:ph type="body" idx="8"/>
          </p:nvPr>
        </p:nvSpPr>
        <p:spPr>
          <a:xfrm>
            <a:off x="5681980" y="1237615"/>
            <a:ext cx="5993130" cy="539051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</p:txBody>
      </p:sp>
      <p:sp>
        <p:nvSpPr>
          <p:cNvPr id="1" name="Стрелка вправо 0"/>
          <p:cNvSpPr/>
          <p:nvPr/>
        </p:nvSpPr>
        <p:spPr>
          <a:xfrm>
            <a:off x="6669405" y="765175"/>
            <a:ext cx="836930" cy="4857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1980" y="1237615"/>
            <a:ext cx="4848225" cy="538988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36"/>
          <p:cNvSpPr txBox="1"/>
          <p:nvPr>
            <p:ph type="body" idx="6"/>
          </p:nvPr>
        </p:nvSpPr>
        <p:spPr>
          <a:xfrm>
            <a:off x="316230" y="2057400"/>
            <a:ext cx="5942330" cy="457009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>
                <a:latin typeface="Times New Roman" panose="02020603050405020304" charset="0"/>
                <a:cs typeface="Times New Roman" panose="02020603050405020304" charset="0"/>
              </a:rPr>
              <a:t>К организационно методической документации относятся:</a:t>
            </a:r>
            <a:r>
              <a:rPr lang="en-GB" sz="2800">
                <a:latin typeface="Times New Roman" panose="02020603050405020304" charset="0"/>
                <a:cs typeface="Times New Roman" panose="02020603050405020304" charset="0"/>
              </a:rPr>
              <a:t> планы, конспекты мероприятий по профилактике и просвещению (памятки для педагогов, родителей, обучающихся);</a:t>
            </a:r>
            <a:endParaRPr lang="en-GB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735" name="Google Shape;735;p36"/>
          <p:cNvGrpSpPr/>
          <p:nvPr/>
        </p:nvGrpSpPr>
        <p:grpSpPr>
          <a:xfrm>
            <a:off x="415133" y="478878"/>
            <a:ext cx="845497" cy="758667"/>
            <a:chOff x="304016" y="596485"/>
            <a:chExt cx="1168621" cy="1048607"/>
          </a:xfrm>
        </p:grpSpPr>
        <p:sp>
          <p:nvSpPr>
            <p:cNvPr id="736" name="Google Shape;736;p36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37" name="Google Shape;737;p36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38" name="Google Shape;738;p36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39" name="Google Shape;739;p36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sp>
        <p:nvSpPr>
          <p:cNvPr id="750" name="Google Shape;750;p36"/>
          <p:cNvSpPr txBox="1"/>
          <p:nvPr>
            <p:ph type="title"/>
          </p:nvPr>
        </p:nvSpPr>
        <p:spPr>
          <a:xfrm>
            <a:off x="415290" y="593090"/>
            <a:ext cx="11360785" cy="171640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28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Организационно-методическая документация           </a:t>
            </a:r>
            <a:endParaRPr lang="en-GB" sz="2800"/>
          </a:p>
        </p:txBody>
      </p:sp>
      <p:sp>
        <p:nvSpPr>
          <p:cNvPr id="754" name="Google Shape;754;p36"/>
          <p:cNvSpPr txBox="1"/>
          <p:nvPr>
            <p:ph type="body" idx="8"/>
          </p:nvPr>
        </p:nvSpPr>
        <p:spPr>
          <a:xfrm>
            <a:off x="6665595" y="2056765"/>
            <a:ext cx="5009515" cy="457136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latin typeface="Times New Roman" panose="02020603050405020304" charset="0"/>
                <a:cs typeface="Times New Roman" panose="02020603050405020304" charset="0"/>
              </a:rPr>
              <a:t>Каталог методических материалов и литературы (входит в паспорт кабинета специалиста).</a:t>
            </a:r>
            <a:endParaRPr lang="en-GB" sz="280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" name="Изображение 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44330" y="4652645"/>
            <a:ext cx="2792730" cy="19748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24"/>
          <p:cNvSpPr txBox="1"/>
          <p:nvPr>
            <p:ph type="title"/>
          </p:nvPr>
        </p:nvSpPr>
        <p:spPr>
          <a:xfrm>
            <a:off x="1231900" y="1362075"/>
            <a:ext cx="9728835" cy="65468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2800" b="1">
                <a:latin typeface="Times New Roman" panose="02020603050405020304" charset="0"/>
                <a:cs typeface="Times New Roman" panose="02020603050405020304" charset="0"/>
              </a:rPr>
              <a:t>СПЕЦИАЛЬНАЯ ДОКУМЕНТАЦИЯ</a:t>
            </a:r>
            <a:endParaRPr lang="ru-RU" altLang="en-GB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53" name="Google Shape;453;p24"/>
          <p:cNvSpPr txBox="1"/>
          <p:nvPr>
            <p:ph type="body" idx="1"/>
          </p:nvPr>
        </p:nvSpPr>
        <p:spPr>
          <a:xfrm>
            <a:off x="1231900" y="2017395"/>
            <a:ext cx="9728835" cy="3597275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457200" lvl="0" indent="-3492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GB" sz="2400">
                <a:latin typeface="Times New Roman" panose="02020603050405020304" charset="0"/>
                <a:cs typeface="Times New Roman" panose="02020603050405020304" charset="0"/>
              </a:rPr>
              <a:t>Индивидуальная карта речевого развития обучающегося, получающего логопедическую помощь (заполняет учитель-логопед). право выбора формы предоставляется специалисту и зависит от первичного нарушения в развитии ребенка. </a:t>
            </a:r>
            <a:endParaRPr lang="en-GB" sz="240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lvl="0" indent="-3492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endParaRPr lang="en-GB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454" name="Google Shape;454;p24"/>
          <p:cNvGrpSpPr/>
          <p:nvPr/>
        </p:nvGrpSpPr>
        <p:grpSpPr>
          <a:xfrm>
            <a:off x="10272793" y="4951202"/>
            <a:ext cx="792208" cy="710851"/>
            <a:chOff x="304016" y="596485"/>
            <a:chExt cx="1168621" cy="1048607"/>
          </a:xfrm>
        </p:grpSpPr>
        <p:sp>
          <p:nvSpPr>
            <p:cNvPr id="455" name="Google Shape;455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56" name="Google Shape;456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57" name="Google Shape;457;p24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58" name="Google Shape;458;p24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459" name="Google Shape;459;p24"/>
          <p:cNvGrpSpPr/>
          <p:nvPr/>
        </p:nvGrpSpPr>
        <p:grpSpPr>
          <a:xfrm>
            <a:off x="10272793" y="4079194"/>
            <a:ext cx="792208" cy="710851"/>
            <a:chOff x="304016" y="596485"/>
            <a:chExt cx="1168621" cy="1048607"/>
          </a:xfrm>
        </p:grpSpPr>
        <p:sp>
          <p:nvSpPr>
            <p:cNvPr id="460" name="Google Shape;460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61" name="Google Shape;461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62" name="Google Shape;462;p24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63" name="Google Shape;463;p24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464" name="Google Shape;464;p24"/>
          <p:cNvGrpSpPr/>
          <p:nvPr/>
        </p:nvGrpSpPr>
        <p:grpSpPr>
          <a:xfrm>
            <a:off x="10272793" y="3207185"/>
            <a:ext cx="792208" cy="710851"/>
            <a:chOff x="304016" y="596485"/>
            <a:chExt cx="1168621" cy="1048607"/>
          </a:xfrm>
        </p:grpSpPr>
        <p:sp>
          <p:nvSpPr>
            <p:cNvPr id="465" name="Google Shape;465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66" name="Google Shape;466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67" name="Google Shape;467;p24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68" name="Google Shape;468;p24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469" name="Google Shape;469;p24"/>
          <p:cNvGrpSpPr/>
          <p:nvPr/>
        </p:nvGrpSpPr>
        <p:grpSpPr>
          <a:xfrm>
            <a:off x="10272793" y="2335177"/>
            <a:ext cx="792208" cy="710851"/>
            <a:chOff x="304016" y="596485"/>
            <a:chExt cx="1168621" cy="1048607"/>
          </a:xfrm>
        </p:grpSpPr>
        <p:sp>
          <p:nvSpPr>
            <p:cNvPr id="470" name="Google Shape;470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71" name="Google Shape;471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72" name="Google Shape;472;p24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73" name="Google Shape;473;p24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22"/>
          <p:cNvSpPr txBox="1"/>
          <p:nvPr>
            <p:ph type="title"/>
          </p:nvPr>
        </p:nvSpPr>
        <p:spPr>
          <a:xfrm>
            <a:off x="4628515" y="913130"/>
            <a:ext cx="6868795" cy="251587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GB" sz="1400" b="1">
                <a:latin typeface="Times New Roman" panose="02020603050405020304" charset="0"/>
                <a:cs typeface="Times New Roman" panose="02020603050405020304" charset="0"/>
              </a:rPr>
              <a:t> Распоряжении Минпросвещения России от 06.08.2020 № Р-75 « Об утверждении примерного Положения об оказании логопедической помощи в организациях, осуществляющих образовательную деятельность» (в редакции от 6 апреля 2021 г. № Р-77 «О внесении изменений в примерное положение об оказании логопедической помощи в организациях, осуществляющих образовательную деятельность, утвержденное распоряжением Министерства Просвещения Российской Федерации от 6 августа 2020 г. № Р-75»)</a:t>
            </a:r>
            <a:r>
              <a:rPr lang="en-GB" sz="1400">
                <a:latin typeface="Times New Roman" panose="02020603050405020304" charset="0"/>
                <a:cs typeface="Times New Roman" panose="02020603050405020304" charset="0"/>
              </a:rPr>
              <a:t> был определен минимальный пакет документации учителя-логопеда образовательной организации, который целесообразно использовать не только в работе учителя-логопеда, но и в работе учителя-дефектолога с незначительными изменениями.</a:t>
            </a:r>
            <a:endParaRPr lang="en-GB" sz="14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09" name="Google Shape;409;p22"/>
          <p:cNvSpPr txBox="1"/>
          <p:nvPr>
            <p:ph type="body" idx="1"/>
          </p:nvPr>
        </p:nvSpPr>
        <p:spPr>
          <a:xfrm>
            <a:off x="4628515" y="3428365"/>
            <a:ext cx="6869430" cy="2812415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>
                <a:latin typeface="Times New Roman" panose="02020603050405020304" charset="0"/>
                <a:cs typeface="Times New Roman" panose="02020603050405020304" charset="0"/>
              </a:rPr>
              <a:t>Согласно </a:t>
            </a:r>
            <a:r>
              <a:rPr lang="en-GB" sz="1400" b="1">
                <a:latin typeface="Times New Roman" panose="02020603050405020304" charset="0"/>
                <a:cs typeface="Times New Roman" panose="02020603050405020304" charset="0"/>
              </a:rPr>
              <a:t>приказу МИНИСТЕРСТВА ОБРАЗОВАНИЯ Белгородской области «Об утверждении методических рекомендаций» от 10 июля 2023 г № 2030 В целях совершенствования работы специалистов психолого-педагогического сопровождения по оформлению обязательного минимума документации, а также для проведения оценки эффективности деятельности образовательных организаций Белгородской области по обеспечению психолого-педагогического сопровождения образовательного процесса, были утверждены методические рекомендации по оформлению документации специалистов психолого-педагогического сопровождения образовательных организаций Белгородской области. </a:t>
            </a:r>
            <a:endParaRPr lang="en-GB" sz="14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971675"/>
            <a:ext cx="1917065" cy="2001520"/>
          </a:xfrm>
          <a:prstGeom prst="rect">
            <a:avLst/>
          </a:prstGeom>
        </p:spPr>
      </p:pic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700" y="2171065"/>
            <a:ext cx="2236470" cy="328739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24"/>
          <p:cNvSpPr txBox="1"/>
          <p:nvPr>
            <p:ph type="title"/>
          </p:nvPr>
        </p:nvSpPr>
        <p:spPr>
          <a:xfrm>
            <a:off x="1231900" y="1362075"/>
            <a:ext cx="9728835" cy="65468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2800" b="1">
                <a:latin typeface="Times New Roman" panose="02020603050405020304" charset="0"/>
                <a:cs typeface="Times New Roman" panose="02020603050405020304" charset="0"/>
              </a:rPr>
              <a:t>СПЕЦИАЛЬНАЯ ДОКУМЕНТАЦИЯ</a:t>
            </a:r>
            <a:endParaRPr lang="ru-RU" altLang="en-GB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53" name="Google Shape;453;p24"/>
          <p:cNvSpPr txBox="1"/>
          <p:nvPr>
            <p:ph type="body" idx="1"/>
          </p:nvPr>
        </p:nvSpPr>
        <p:spPr>
          <a:xfrm>
            <a:off x="962660" y="1748155"/>
            <a:ext cx="9998075" cy="485013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10795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</a:pPr>
            <a:r>
              <a:rPr lang="en-GB" sz="2000" b="1">
                <a:latin typeface="Times New Roman" panose="02020603050405020304" charset="0"/>
                <a:cs typeface="Times New Roman" panose="02020603050405020304" charset="0"/>
              </a:rPr>
              <a:t>Индивидуальная карта обследования ребенка (заполняет учитель-дефектолог), получающего дефектологическую помощь. Право выбора формы карты предоставляется специалисту и зависит от первичного нарушения в развитии ребенка.</a:t>
            </a:r>
            <a:r>
              <a:rPr lang="ru-RU" altLang="en-GB" sz="20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GB" sz="2000" b="1">
                <a:latin typeface="Times New Roman" panose="02020603050405020304" charset="0"/>
                <a:cs typeface="Times New Roman" panose="02020603050405020304" charset="0"/>
              </a:rPr>
              <a:t>Карты заполняются в сроки проведения диагностических мероприятий, установленные образовательной организацией. Карта должна соответствовать возрасту ребенка и его особенностям развития. </a:t>
            </a:r>
            <a:endParaRPr lang="en-GB" sz="2000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lvl="0" indent="-3492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endParaRPr lang="en-GB" sz="20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454" name="Google Shape;454;p24"/>
          <p:cNvGrpSpPr/>
          <p:nvPr/>
        </p:nvGrpSpPr>
        <p:grpSpPr>
          <a:xfrm>
            <a:off x="10272793" y="4951202"/>
            <a:ext cx="792208" cy="710851"/>
            <a:chOff x="304016" y="596485"/>
            <a:chExt cx="1168621" cy="1048607"/>
          </a:xfrm>
        </p:grpSpPr>
        <p:sp>
          <p:nvSpPr>
            <p:cNvPr id="455" name="Google Shape;455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56" name="Google Shape;456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57" name="Google Shape;457;p24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58" name="Google Shape;458;p24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459" name="Google Shape;459;p24"/>
          <p:cNvGrpSpPr/>
          <p:nvPr/>
        </p:nvGrpSpPr>
        <p:grpSpPr>
          <a:xfrm>
            <a:off x="10272793" y="4079194"/>
            <a:ext cx="792208" cy="710851"/>
            <a:chOff x="304016" y="596485"/>
            <a:chExt cx="1168621" cy="1048607"/>
          </a:xfrm>
        </p:grpSpPr>
        <p:sp>
          <p:nvSpPr>
            <p:cNvPr id="460" name="Google Shape;460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61" name="Google Shape;461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62" name="Google Shape;462;p24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63" name="Google Shape;463;p24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464" name="Google Shape;464;p24"/>
          <p:cNvGrpSpPr/>
          <p:nvPr/>
        </p:nvGrpSpPr>
        <p:grpSpPr>
          <a:xfrm>
            <a:off x="10272793" y="3207185"/>
            <a:ext cx="792208" cy="710851"/>
            <a:chOff x="304016" y="596485"/>
            <a:chExt cx="1168621" cy="1048607"/>
          </a:xfrm>
        </p:grpSpPr>
        <p:sp>
          <p:nvSpPr>
            <p:cNvPr id="465" name="Google Shape;465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66" name="Google Shape;466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67" name="Google Shape;467;p24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68" name="Google Shape;468;p24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469" name="Google Shape;469;p24"/>
          <p:cNvGrpSpPr/>
          <p:nvPr/>
        </p:nvGrpSpPr>
        <p:grpSpPr>
          <a:xfrm>
            <a:off x="10272793" y="2335177"/>
            <a:ext cx="792208" cy="710851"/>
            <a:chOff x="304016" y="596485"/>
            <a:chExt cx="1168621" cy="1048607"/>
          </a:xfrm>
        </p:grpSpPr>
        <p:sp>
          <p:nvSpPr>
            <p:cNvPr id="470" name="Google Shape;470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71" name="Google Shape;471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72" name="Google Shape;472;p24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73" name="Google Shape;473;p24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24"/>
          <p:cNvSpPr txBox="1"/>
          <p:nvPr>
            <p:ph type="title"/>
          </p:nvPr>
        </p:nvSpPr>
        <p:spPr>
          <a:xfrm>
            <a:off x="1231900" y="1362075"/>
            <a:ext cx="9728835" cy="65468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2800" b="1">
                <a:latin typeface="Times New Roman" panose="02020603050405020304" charset="0"/>
                <a:cs typeface="Times New Roman" panose="02020603050405020304" charset="0"/>
              </a:rPr>
              <a:t>СПЕЦИАЛЬНАЯ ДОКУМЕНТАЦИЯ</a:t>
            </a:r>
            <a:endParaRPr lang="ru-RU" altLang="en-GB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53" name="Google Shape;453;p24"/>
          <p:cNvSpPr txBox="1"/>
          <p:nvPr>
            <p:ph type="body" idx="1"/>
          </p:nvPr>
        </p:nvSpPr>
        <p:spPr>
          <a:xfrm>
            <a:off x="1231900" y="2017395"/>
            <a:ext cx="9728835" cy="3787775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457200" lvl="0" indent="-3492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-GB" sz="2400">
                <a:latin typeface="Times New Roman" panose="02020603050405020304" charset="0"/>
                <a:cs typeface="Times New Roman" panose="02020603050405020304" charset="0"/>
              </a:rPr>
              <a:t>Представление по результатам проведенной диагностики заполняется для рассмотрения на заседании ППк, по запросу педагогов, органов исполнительной власти и др. Форма представления специалиста зависит от первичного нарушения в развитии ребенка.</a:t>
            </a:r>
            <a:endParaRPr lang="en-GB" sz="2400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lvl="0" indent="-34925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endParaRPr lang="en-GB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454" name="Google Shape;454;p24"/>
          <p:cNvGrpSpPr/>
          <p:nvPr/>
        </p:nvGrpSpPr>
        <p:grpSpPr>
          <a:xfrm>
            <a:off x="10272793" y="4951202"/>
            <a:ext cx="792208" cy="710851"/>
            <a:chOff x="304016" y="596485"/>
            <a:chExt cx="1168621" cy="1048607"/>
          </a:xfrm>
        </p:grpSpPr>
        <p:sp>
          <p:nvSpPr>
            <p:cNvPr id="455" name="Google Shape;455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56" name="Google Shape;456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57" name="Google Shape;457;p24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58" name="Google Shape;458;p24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459" name="Google Shape;459;p24"/>
          <p:cNvGrpSpPr/>
          <p:nvPr/>
        </p:nvGrpSpPr>
        <p:grpSpPr>
          <a:xfrm>
            <a:off x="10272793" y="4079194"/>
            <a:ext cx="792208" cy="710851"/>
            <a:chOff x="304016" y="596485"/>
            <a:chExt cx="1168621" cy="1048607"/>
          </a:xfrm>
        </p:grpSpPr>
        <p:sp>
          <p:nvSpPr>
            <p:cNvPr id="460" name="Google Shape;460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61" name="Google Shape;461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62" name="Google Shape;462;p24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63" name="Google Shape;463;p24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464" name="Google Shape;464;p24"/>
          <p:cNvGrpSpPr/>
          <p:nvPr/>
        </p:nvGrpSpPr>
        <p:grpSpPr>
          <a:xfrm>
            <a:off x="10272793" y="3207185"/>
            <a:ext cx="792208" cy="710851"/>
            <a:chOff x="304016" y="596485"/>
            <a:chExt cx="1168621" cy="1048607"/>
          </a:xfrm>
        </p:grpSpPr>
        <p:sp>
          <p:nvSpPr>
            <p:cNvPr id="465" name="Google Shape;465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66" name="Google Shape;466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67" name="Google Shape;467;p24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68" name="Google Shape;468;p24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469" name="Google Shape;469;p24"/>
          <p:cNvGrpSpPr/>
          <p:nvPr/>
        </p:nvGrpSpPr>
        <p:grpSpPr>
          <a:xfrm>
            <a:off x="10272793" y="2335177"/>
            <a:ext cx="792208" cy="710851"/>
            <a:chOff x="304016" y="596485"/>
            <a:chExt cx="1168621" cy="1048607"/>
          </a:xfrm>
        </p:grpSpPr>
        <p:sp>
          <p:nvSpPr>
            <p:cNvPr id="470" name="Google Shape;470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71" name="Google Shape;471;p24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72" name="Google Shape;472;p24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73" name="Google Shape;473;p24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33"/>
          <p:cNvSpPr txBox="1"/>
          <p:nvPr>
            <p:ph type="title"/>
          </p:nvPr>
        </p:nvSpPr>
        <p:spPr>
          <a:xfrm>
            <a:off x="1492925" y="1715125"/>
            <a:ext cx="9206100" cy="3653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Эти документы закрыты для свободного доступа и могут быть представлены только при условии официального (заверенного по всем правилам) запроса или решения (приказа) контрольно-надзорных органов.</a:t>
            </a:r>
            <a:br>
              <a:rPr sz="2400">
                <a:latin typeface="Times New Roman" panose="02020603050405020304" charset="0"/>
                <a:cs typeface="Times New Roman" panose="02020603050405020304" charset="0"/>
              </a:rPr>
            </a:br>
            <a:r>
              <a:rPr sz="2400">
                <a:latin typeface="Times New Roman" panose="02020603050405020304" charset="0"/>
                <a:cs typeface="Times New Roman" panose="02020603050405020304" charset="0"/>
              </a:rPr>
              <a:t>Перечисленные документы содержат персональные данные, поэтому в соответствии с федеральным законом от 27.07.2006 №152-ФЗ «О персональных данных» должны храниться с соблюдением требований, исключающих доступ к ней посторонних лиц. В случае ведении документов в электронном виде, доступ к данному компьютеру имеет специалист, определенный приказом ОО. </a:t>
            </a:r>
            <a:endParaRPr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28" name="Google Shape;628;p33"/>
          <p:cNvSpPr/>
          <p:nvPr/>
        </p:nvSpPr>
        <p:spPr>
          <a:xfrm>
            <a:off x="904775" y="880500"/>
            <a:ext cx="10382400" cy="336300"/>
          </a:xfrm>
          <a:prstGeom prst="rect">
            <a:avLst/>
          </a:prstGeom>
          <a:solidFill>
            <a:schemeClr val="accent3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629" name="Google Shape;629;p33"/>
          <p:cNvGrpSpPr/>
          <p:nvPr/>
        </p:nvGrpSpPr>
        <p:grpSpPr>
          <a:xfrm flipH="1">
            <a:off x="10435616" y="937075"/>
            <a:ext cx="792253" cy="230688"/>
            <a:chOff x="745813" y="1290313"/>
            <a:chExt cx="1236350" cy="360000"/>
          </a:xfrm>
        </p:grpSpPr>
        <p:sp>
          <p:nvSpPr>
            <p:cNvPr id="630" name="Google Shape;630;p33"/>
            <p:cNvSpPr/>
            <p:nvPr/>
          </p:nvSpPr>
          <p:spPr>
            <a:xfrm>
              <a:off x="74581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/>
            </a:p>
          </p:txBody>
        </p:sp>
        <p:sp>
          <p:nvSpPr>
            <p:cNvPr id="631" name="Google Shape;631;p33"/>
            <p:cNvSpPr/>
            <p:nvPr/>
          </p:nvSpPr>
          <p:spPr>
            <a:xfrm>
              <a:off x="1183988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32" name="Google Shape;632;p33"/>
            <p:cNvSpPr/>
            <p:nvPr/>
          </p:nvSpPr>
          <p:spPr>
            <a:xfrm>
              <a:off x="162216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33" name="Google Shape;633;p33"/>
            <p:cNvSpPr/>
            <p:nvPr/>
          </p:nvSpPr>
          <p:spPr>
            <a:xfrm>
              <a:off x="1255988" y="1362313"/>
              <a:ext cx="216000" cy="216000"/>
            </a:xfrm>
            <a:prstGeom prst="frame">
              <a:avLst>
                <a:gd name="adj1" fmla="val 664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34" name="Google Shape;634;p33"/>
            <p:cNvSpPr/>
            <p:nvPr/>
          </p:nvSpPr>
          <p:spPr>
            <a:xfrm>
              <a:off x="1677763" y="1554059"/>
              <a:ext cx="248400" cy="14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/>
            </a:p>
          </p:txBody>
        </p:sp>
        <p:grpSp>
          <p:nvGrpSpPr>
            <p:cNvPr id="635" name="Google Shape;635;p33"/>
            <p:cNvGrpSpPr/>
            <p:nvPr/>
          </p:nvGrpSpPr>
          <p:grpSpPr>
            <a:xfrm>
              <a:off x="832821" y="1377491"/>
              <a:ext cx="190941" cy="186000"/>
              <a:chOff x="2210355" y="-492159"/>
              <a:chExt cx="190941" cy="186000"/>
            </a:xfrm>
          </p:grpSpPr>
          <p:sp>
            <p:nvSpPr>
              <p:cNvPr id="636" name="Google Shape;636;p33"/>
              <p:cNvSpPr/>
              <p:nvPr/>
            </p:nvSpPr>
            <p:spPr>
              <a:xfrm rot="2702936">
                <a:off x="2184243" y="-406372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  <p:sp>
            <p:nvSpPr>
              <p:cNvPr id="637" name="Google Shape;637;p33"/>
              <p:cNvSpPr/>
              <p:nvPr/>
            </p:nvSpPr>
            <p:spPr>
              <a:xfrm rot="8102936">
                <a:off x="2179151" y="-406374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</p:grpSp>
      </p:grpSp>
      <p:grpSp>
        <p:nvGrpSpPr>
          <p:cNvPr id="638" name="Google Shape;638;p33"/>
          <p:cNvGrpSpPr/>
          <p:nvPr/>
        </p:nvGrpSpPr>
        <p:grpSpPr>
          <a:xfrm>
            <a:off x="1128793" y="4951202"/>
            <a:ext cx="792208" cy="710851"/>
            <a:chOff x="304016" y="596485"/>
            <a:chExt cx="1168621" cy="1048607"/>
          </a:xfrm>
        </p:grpSpPr>
        <p:sp>
          <p:nvSpPr>
            <p:cNvPr id="639" name="Google Shape;639;p33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640" name="Google Shape;640;p33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641" name="Google Shape;641;p33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42" name="Google Shape;642;p33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643" name="Google Shape;643;p33"/>
          <p:cNvGrpSpPr/>
          <p:nvPr/>
        </p:nvGrpSpPr>
        <p:grpSpPr>
          <a:xfrm>
            <a:off x="1128793" y="4079194"/>
            <a:ext cx="792208" cy="710851"/>
            <a:chOff x="304016" y="596485"/>
            <a:chExt cx="1168621" cy="1048607"/>
          </a:xfrm>
        </p:grpSpPr>
        <p:sp>
          <p:nvSpPr>
            <p:cNvPr id="644" name="Google Shape;644;p33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645" name="Google Shape;645;p33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646" name="Google Shape;646;p33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47" name="Google Shape;647;p33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648" name="Google Shape;648;p33"/>
          <p:cNvGrpSpPr/>
          <p:nvPr/>
        </p:nvGrpSpPr>
        <p:grpSpPr>
          <a:xfrm>
            <a:off x="1128793" y="3207185"/>
            <a:ext cx="792208" cy="710851"/>
            <a:chOff x="304016" y="596485"/>
            <a:chExt cx="1168621" cy="1048607"/>
          </a:xfrm>
        </p:grpSpPr>
        <p:sp>
          <p:nvSpPr>
            <p:cNvPr id="649" name="Google Shape;649;p33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650" name="Google Shape;650;p33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651" name="Google Shape;651;p33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52" name="Google Shape;652;p33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653" name="Google Shape;653;p33"/>
          <p:cNvGrpSpPr/>
          <p:nvPr/>
        </p:nvGrpSpPr>
        <p:grpSpPr>
          <a:xfrm>
            <a:off x="1128793" y="2335177"/>
            <a:ext cx="792208" cy="710851"/>
            <a:chOff x="304016" y="596485"/>
            <a:chExt cx="1168621" cy="1048607"/>
          </a:xfrm>
        </p:grpSpPr>
        <p:sp>
          <p:nvSpPr>
            <p:cNvPr id="654" name="Google Shape;654;p33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655" name="Google Shape;655;p33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656" name="Google Shape;656;p33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57" name="Google Shape;657;p33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56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p39"/>
          <p:cNvSpPr txBox="1"/>
          <p:nvPr>
            <p:ph type="title"/>
          </p:nvPr>
        </p:nvSpPr>
        <p:spPr>
          <a:xfrm>
            <a:off x="3305200" y="1907588"/>
            <a:ext cx="5581500" cy="896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/>
              <a:t>Спасибо за внимание!</a:t>
            </a:r>
            <a:endParaRPr lang="ru-RU" sz="3600" b="1"/>
          </a:p>
        </p:txBody>
      </p:sp>
      <p:sp>
        <p:nvSpPr>
          <p:cNvPr id="864" name="Google Shape;864;p39"/>
          <p:cNvSpPr txBox="1"/>
          <p:nvPr>
            <p:ph type="body" idx="1"/>
          </p:nvPr>
        </p:nvSpPr>
        <p:spPr>
          <a:xfrm>
            <a:off x="3305175" y="2603500"/>
            <a:ext cx="5581650" cy="234696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Подготовила:</a:t>
            </a:r>
            <a:endParaRPr lang="en-GB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учитель-логопед</a:t>
            </a:r>
            <a:endParaRPr lang="en-GB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МБОУ «Вознесеновская СОШ</a:t>
            </a:r>
            <a:endParaRPr lang="en-GB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Шебекинского района</a:t>
            </a:r>
            <a:endParaRPr lang="en-GB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Белгородской области»</a:t>
            </a:r>
            <a:endParaRPr lang="en-GB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Прокопенко С. В.</a:t>
            </a:r>
            <a:endParaRPr lang="en-GB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865" name="Google Shape;865;p39"/>
          <p:cNvGrpSpPr/>
          <p:nvPr/>
        </p:nvGrpSpPr>
        <p:grpSpPr>
          <a:xfrm>
            <a:off x="10272793" y="4951202"/>
            <a:ext cx="792208" cy="710851"/>
            <a:chOff x="304016" y="596485"/>
            <a:chExt cx="1168621" cy="1048607"/>
          </a:xfrm>
        </p:grpSpPr>
        <p:sp>
          <p:nvSpPr>
            <p:cNvPr id="866" name="Google Shape;866;p39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867" name="Google Shape;867;p39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868" name="Google Shape;868;p39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69" name="Google Shape;869;p39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870" name="Google Shape;870;p39"/>
          <p:cNvGrpSpPr/>
          <p:nvPr/>
        </p:nvGrpSpPr>
        <p:grpSpPr>
          <a:xfrm>
            <a:off x="10272793" y="4079194"/>
            <a:ext cx="792208" cy="710851"/>
            <a:chOff x="304016" y="596485"/>
            <a:chExt cx="1168621" cy="1048607"/>
          </a:xfrm>
        </p:grpSpPr>
        <p:sp>
          <p:nvSpPr>
            <p:cNvPr id="871" name="Google Shape;871;p39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872" name="Google Shape;872;p39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873" name="Google Shape;873;p39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4" name="Google Shape;874;p39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875" name="Google Shape;875;p39"/>
          <p:cNvGrpSpPr/>
          <p:nvPr/>
        </p:nvGrpSpPr>
        <p:grpSpPr>
          <a:xfrm>
            <a:off x="10272793" y="3207185"/>
            <a:ext cx="792208" cy="710851"/>
            <a:chOff x="304016" y="596485"/>
            <a:chExt cx="1168621" cy="1048607"/>
          </a:xfrm>
        </p:grpSpPr>
        <p:sp>
          <p:nvSpPr>
            <p:cNvPr id="876" name="Google Shape;876;p39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877" name="Google Shape;877;p39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878" name="Google Shape;878;p39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79" name="Google Shape;879;p39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880" name="Google Shape;880;p39"/>
          <p:cNvGrpSpPr/>
          <p:nvPr/>
        </p:nvGrpSpPr>
        <p:grpSpPr>
          <a:xfrm>
            <a:off x="10272793" y="2335177"/>
            <a:ext cx="792208" cy="710851"/>
            <a:chOff x="304016" y="596485"/>
            <a:chExt cx="1168621" cy="1048607"/>
          </a:xfrm>
        </p:grpSpPr>
        <p:sp>
          <p:nvSpPr>
            <p:cNvPr id="881" name="Google Shape;881;p39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882" name="Google Shape;882;p39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883" name="Google Shape;883;p39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84" name="Google Shape;884;p39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25"/>
          <p:cNvSpPr/>
          <p:nvPr/>
        </p:nvSpPr>
        <p:spPr>
          <a:xfrm>
            <a:off x="1494155" y="207645"/>
            <a:ext cx="9203690" cy="306070"/>
          </a:xfrm>
          <a:prstGeom prst="rect">
            <a:avLst/>
          </a:prstGeom>
          <a:solidFill>
            <a:schemeClr val="accent4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гршг</a:t>
            </a:r>
            <a:endParaRPr lang="ru-RU"/>
          </a:p>
        </p:txBody>
      </p:sp>
      <p:grpSp>
        <p:nvGrpSpPr>
          <p:cNvPr id="479" name="Google Shape;479;p25"/>
          <p:cNvGrpSpPr/>
          <p:nvPr/>
        </p:nvGrpSpPr>
        <p:grpSpPr>
          <a:xfrm flipH="1">
            <a:off x="9846316" y="1312975"/>
            <a:ext cx="792253" cy="230688"/>
            <a:chOff x="745813" y="1290313"/>
            <a:chExt cx="1236350" cy="360000"/>
          </a:xfrm>
        </p:grpSpPr>
        <p:sp>
          <p:nvSpPr>
            <p:cNvPr id="480" name="Google Shape;480;p25"/>
            <p:cNvSpPr/>
            <p:nvPr/>
          </p:nvSpPr>
          <p:spPr>
            <a:xfrm>
              <a:off x="74581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b="1"/>
            </a:p>
          </p:txBody>
        </p:sp>
        <p:sp>
          <p:nvSpPr>
            <p:cNvPr id="481" name="Google Shape;481;p25"/>
            <p:cNvSpPr/>
            <p:nvPr/>
          </p:nvSpPr>
          <p:spPr>
            <a:xfrm>
              <a:off x="1183988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82" name="Google Shape;482;p25"/>
            <p:cNvSpPr/>
            <p:nvPr/>
          </p:nvSpPr>
          <p:spPr>
            <a:xfrm>
              <a:off x="1622163" y="1290313"/>
              <a:ext cx="360000" cy="360000"/>
            </a:xfrm>
            <a:prstGeom prst="rect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83" name="Google Shape;483;p25"/>
            <p:cNvSpPr/>
            <p:nvPr/>
          </p:nvSpPr>
          <p:spPr>
            <a:xfrm>
              <a:off x="1255988" y="1362313"/>
              <a:ext cx="216000" cy="216000"/>
            </a:xfrm>
            <a:prstGeom prst="frame">
              <a:avLst>
                <a:gd name="adj1" fmla="val 6646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84" name="Google Shape;484;p25"/>
            <p:cNvSpPr/>
            <p:nvPr/>
          </p:nvSpPr>
          <p:spPr>
            <a:xfrm>
              <a:off x="1677763" y="1554059"/>
              <a:ext cx="248400" cy="144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37150" tIns="137150" rIns="137150" bIns="13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100"/>
            </a:p>
          </p:txBody>
        </p:sp>
        <p:grpSp>
          <p:nvGrpSpPr>
            <p:cNvPr id="485" name="Google Shape;485;p25"/>
            <p:cNvGrpSpPr/>
            <p:nvPr/>
          </p:nvGrpSpPr>
          <p:grpSpPr>
            <a:xfrm>
              <a:off x="832821" y="1377491"/>
              <a:ext cx="190941" cy="186000"/>
              <a:chOff x="2210355" y="-492159"/>
              <a:chExt cx="190941" cy="186000"/>
            </a:xfrm>
          </p:grpSpPr>
          <p:sp>
            <p:nvSpPr>
              <p:cNvPr id="486" name="Google Shape;486;p25"/>
              <p:cNvSpPr/>
              <p:nvPr/>
            </p:nvSpPr>
            <p:spPr>
              <a:xfrm rot="2702936">
                <a:off x="2184243" y="-406372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  <p:sp>
            <p:nvSpPr>
              <p:cNvPr id="487" name="Google Shape;487;p25"/>
              <p:cNvSpPr/>
              <p:nvPr/>
            </p:nvSpPr>
            <p:spPr>
              <a:xfrm rot="8102936">
                <a:off x="2179151" y="-406374"/>
                <a:ext cx="248407" cy="14425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137150" tIns="137150" rIns="137150" bIns="1371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100"/>
              </a:p>
            </p:txBody>
          </p:sp>
        </p:grpSp>
      </p:grpSp>
      <p:sp>
        <p:nvSpPr>
          <p:cNvPr id="488" name="Google Shape;488;p25"/>
          <p:cNvSpPr txBox="1"/>
          <p:nvPr>
            <p:ph type="body" idx="1"/>
          </p:nvPr>
        </p:nvSpPr>
        <p:spPr>
          <a:xfrm>
            <a:off x="1515110" y="4388485"/>
            <a:ext cx="9064625" cy="109093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u="sng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СПЕЦИАЛЬНАЯ ДОКУМЕНТАЦИЯ УЧИТЕЛЯ-ЛОГОПЕДА</a:t>
            </a:r>
            <a:endParaRPr lang="en-GB" sz="1400" b="1" u="sng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11.Индивидуальная карта речевого развития обучающегося, получающего логопедическую помощь</a:t>
            </a:r>
            <a:endParaRPr lang="en-GB" sz="1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12.Представление по результатам проведенной диагностики</a:t>
            </a:r>
            <a:endParaRPr lang="en-GB" sz="1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89" name="Google Shape;489;p25"/>
          <p:cNvSpPr txBox="1"/>
          <p:nvPr>
            <p:ph type="title"/>
          </p:nvPr>
        </p:nvSpPr>
        <p:spPr>
          <a:xfrm>
            <a:off x="1515110" y="1313815"/>
            <a:ext cx="9123680" cy="293624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u="sng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ПЕРЕЧЕНЬ ОБЯЗАТЕЛЬНОГО МИНИМУМА ДОКУМЕНТАЦИИ УЧИТЕЛЯ-ЛОГОПЕДА ОБЩЕОБРАЗОВАТЕЛЬНОЙ ОРГАНИЗАЦИИ</a:t>
            </a:r>
            <a:br>
              <a:rPr lang="en-GB" sz="1600" b="1" u="sng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GB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1.Годовой план работы</a:t>
            </a:r>
            <a:br>
              <a:rPr lang="en-GB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GB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2.График работы</a:t>
            </a:r>
            <a:br>
              <a:rPr lang="en-GB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GB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3.Список детей, получающих логопедическую помощь</a:t>
            </a:r>
            <a:br>
              <a:rPr lang="en-GB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GB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4.Расписание занятий (индивидуальных и групповых)</a:t>
            </a:r>
            <a:br>
              <a:rPr lang="en-GB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GB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5.Журналы: журнал учета посещаемости занятий(возможно ведение электронного); урнал учета консультаций</a:t>
            </a:r>
            <a:br>
              <a:rPr lang="en-GB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GB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6.Рабочие прграммы коррекционных курсов, включая календарно-тематическое планирование</a:t>
            </a:r>
            <a:br>
              <a:rPr lang="en-GB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GB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7.Индивидуальный план коррекционной работы с обучающимся</a:t>
            </a:r>
            <a:br>
              <a:rPr lang="en-GB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GB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8.Отчетная документация по результатам работы</a:t>
            </a:r>
            <a:br>
              <a:rPr lang="en-GB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GB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9.Согласие родителя (законного представителя) на проведение диагностического обследования</a:t>
            </a:r>
            <a:br>
              <a:rPr lang="en-GB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GB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10.Заявление родителя (законного представителя) на организацию логопедических занятий</a:t>
            </a:r>
            <a:endParaRPr lang="en-GB" sz="1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490" name="Google Shape;490;p25"/>
          <p:cNvGrpSpPr/>
          <p:nvPr/>
        </p:nvGrpSpPr>
        <p:grpSpPr>
          <a:xfrm>
            <a:off x="302260" y="69850"/>
            <a:ext cx="1673860" cy="1105535"/>
            <a:chOff x="304016" y="596485"/>
            <a:chExt cx="1168621" cy="1048607"/>
          </a:xfrm>
        </p:grpSpPr>
        <p:sp>
          <p:nvSpPr>
            <p:cNvPr id="491" name="Google Shape;491;p25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92" name="Google Shape;492;p25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93" name="Google Shape;493;p25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94" name="Google Shape;494;p25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sp>
        <p:nvSpPr>
          <p:cNvPr id="495" name="Google Shape;495;p25"/>
          <p:cNvSpPr/>
          <p:nvPr/>
        </p:nvSpPr>
        <p:spPr>
          <a:xfrm>
            <a:off x="790099" y="1175514"/>
            <a:ext cx="1069996" cy="79876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endParaRPr b="0" i="0">
              <a:ln>
                <a:noFill/>
              </a:ln>
              <a:solidFill>
                <a:schemeClr val="dk1"/>
              </a:solidFill>
              <a:latin typeface="Belanosima"/>
            </a:endParaRPr>
          </a:p>
        </p:txBody>
      </p:sp>
      <p:grpSp>
        <p:nvGrpSpPr>
          <p:cNvPr id="496" name="Google Shape;496;p25"/>
          <p:cNvGrpSpPr/>
          <p:nvPr/>
        </p:nvGrpSpPr>
        <p:grpSpPr>
          <a:xfrm>
            <a:off x="11034793" y="5688164"/>
            <a:ext cx="792208" cy="710851"/>
            <a:chOff x="304016" y="596485"/>
            <a:chExt cx="1168621" cy="1048607"/>
          </a:xfrm>
        </p:grpSpPr>
        <p:sp>
          <p:nvSpPr>
            <p:cNvPr id="497" name="Google Shape;497;p25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98" name="Google Shape;498;p25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99" name="Google Shape;499;p25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00" name="Google Shape;500;p25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501" name="Google Shape;501;p25"/>
          <p:cNvGrpSpPr/>
          <p:nvPr/>
        </p:nvGrpSpPr>
        <p:grpSpPr>
          <a:xfrm>
            <a:off x="11034793" y="4816156"/>
            <a:ext cx="792208" cy="710851"/>
            <a:chOff x="304016" y="596485"/>
            <a:chExt cx="1168621" cy="1048607"/>
          </a:xfrm>
        </p:grpSpPr>
        <p:sp>
          <p:nvSpPr>
            <p:cNvPr id="502" name="Google Shape;502;p25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503" name="Google Shape;503;p25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504" name="Google Shape;504;p25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05" name="Google Shape;505;p25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506" name="Google Shape;506;p25"/>
          <p:cNvGrpSpPr/>
          <p:nvPr/>
        </p:nvGrpSpPr>
        <p:grpSpPr>
          <a:xfrm>
            <a:off x="11034793" y="3944148"/>
            <a:ext cx="792208" cy="710851"/>
            <a:chOff x="304016" y="596485"/>
            <a:chExt cx="1168621" cy="1048607"/>
          </a:xfrm>
        </p:grpSpPr>
        <p:sp>
          <p:nvSpPr>
            <p:cNvPr id="507" name="Google Shape;507;p25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508" name="Google Shape;508;p25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509" name="Google Shape;509;p25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10" name="Google Shape;510;p25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sp>
        <p:nvSpPr>
          <p:cNvPr id="2" name="Текстовое поле 1"/>
          <p:cNvSpPr txBox="1"/>
          <p:nvPr/>
        </p:nvSpPr>
        <p:spPr>
          <a:xfrm>
            <a:off x="6006465" y="581660"/>
            <a:ext cx="4064000" cy="219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ru-RU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Подзаголовок 3"/>
          <p:cNvSpPr/>
          <p:nvPr>
            <p:ph type="subTitle" idx="1"/>
          </p:nvPr>
        </p:nvSpPr>
        <p:spPr>
          <a:xfrm>
            <a:off x="2052955" y="3429000"/>
            <a:ext cx="9163050" cy="2535555"/>
          </a:xfrm>
        </p:spPr>
        <p:txBody>
          <a:bodyPr/>
          <a:p>
            <a:pPr algn="just"/>
            <a:r>
              <a:rPr lang="ru-RU" altLang="en-US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СПЕЦИАЛЬНАЯ ДОКУМЕНТАЦИЯ УЧИТЕЛЯ-ДЕФЕКТОЛОГА</a:t>
            </a:r>
            <a:endParaRPr lang="ru-RU" altLang="en-US" sz="1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ru-RU" altLang="en-US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10.Индивидуальная карта обследования</a:t>
            </a:r>
            <a:endParaRPr lang="ru-RU" altLang="en-US" sz="1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ru-RU" altLang="en-US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11.Представление по результатам проведенной диагностики</a:t>
            </a:r>
            <a:endParaRPr lang="ru-RU" altLang="en-US" sz="1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endParaRPr lang="ru-RU" altLang="en-US" sz="1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Перечень документации должен быть закреплен локальным актом ОО и может быть расширен в соответствии со спецификой деятельности учреждения. </a:t>
            </a:r>
            <a:endParaRPr lang="ru-RU" altLang="en-US" sz="2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Длительность хранения документов также определяется локальным актом ОУ.</a:t>
            </a:r>
            <a:endParaRPr lang="ru-RU" altLang="en-US" sz="2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Заголовок 4"/>
          <p:cNvSpPr/>
          <p:nvPr>
            <p:ph type="title"/>
          </p:nvPr>
        </p:nvSpPr>
        <p:spPr>
          <a:xfrm>
            <a:off x="2052955" y="886460"/>
            <a:ext cx="9163050" cy="2542540"/>
          </a:xfrm>
        </p:spPr>
        <p:txBody>
          <a:bodyPr/>
          <a:p>
            <a:pPr algn="l"/>
            <a:r>
              <a:rPr lang="ru-RU" altLang="en-US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ПЕРЕЧЕНЬ ОБЯЗАТЕЛЬНОГО МИНИМУМА ДОКУМЕНТАЦИИ УЧИТЕЛЯ-ДЕФЕКТОЛОГА ОБЩЕОБРАЗОВАТЕЛЬНОЙ ОРГАНИЗАЦИИ</a:t>
            </a:r>
            <a:br>
              <a:rPr lang="ru-RU" altLang="en-US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1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ru-RU" altLang="en-US" sz="1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.Годовой план работы</a:t>
            </a:r>
            <a:br>
              <a:rPr lang="ru-RU" altLang="en-US" sz="1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1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2.График работы</a:t>
            </a:r>
            <a:br>
              <a:rPr lang="ru-RU" altLang="en-US" sz="1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1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3.Список детей, получающих дефектологическую помощь в соответствии с заключением ПМПК</a:t>
            </a:r>
            <a:br>
              <a:rPr lang="ru-RU" altLang="en-US" sz="1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1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4.Расписание занятий (индивидуальных и групповых)</a:t>
            </a:r>
            <a:br>
              <a:rPr lang="ru-RU" altLang="en-US" sz="1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1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5.Журналы: журнал учета посещаемости занятий(возможно ведение электронного); журнал учета консультаций</a:t>
            </a:r>
            <a:br>
              <a:rPr lang="ru-RU" altLang="en-US" sz="1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1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6.Рабочие прграммы коррекционных курсов, включая календарно-тематическое планирование</a:t>
            </a:r>
            <a:br>
              <a:rPr lang="ru-RU" altLang="en-US" sz="1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1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7.Индивидуальный план коррекционной работы с обучающимся</a:t>
            </a:r>
            <a:br>
              <a:rPr lang="ru-RU" altLang="en-US" sz="1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1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8.Отчетная документация по результатам работы</a:t>
            </a:r>
            <a:br>
              <a:rPr lang="ru-RU" altLang="en-US" sz="1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1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9.Согласие родителя (законного представителя) на проведение диагностического обследования</a:t>
            </a:r>
            <a:endParaRPr lang="ru-RU" altLang="en-US" sz="16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0" name="Google Shape;420;p23"/>
          <p:cNvGrpSpPr/>
          <p:nvPr/>
        </p:nvGrpSpPr>
        <p:grpSpPr>
          <a:xfrm>
            <a:off x="1182370" y="3150870"/>
            <a:ext cx="1408430" cy="1195705"/>
            <a:chOff x="304016" y="596485"/>
            <a:chExt cx="1168621" cy="1048607"/>
          </a:xfrm>
        </p:grpSpPr>
        <p:sp>
          <p:nvSpPr>
            <p:cNvPr id="421" name="Google Shape;421;p23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22" name="Google Shape;422;p23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23" name="Google Shape;423;p23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24" name="Google Shape;424;p23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425" name="Google Shape;425;p23"/>
          <p:cNvGrpSpPr/>
          <p:nvPr/>
        </p:nvGrpSpPr>
        <p:grpSpPr>
          <a:xfrm>
            <a:off x="1128395" y="4838065"/>
            <a:ext cx="1398270" cy="1169670"/>
            <a:chOff x="304016" y="596485"/>
            <a:chExt cx="1168621" cy="1048607"/>
          </a:xfrm>
        </p:grpSpPr>
        <p:sp>
          <p:nvSpPr>
            <p:cNvPr id="426" name="Google Shape;426;p23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27" name="Google Shape;427;p23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28" name="Google Shape;428;p23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29" name="Google Shape;429;p23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grpSp>
        <p:nvGrpSpPr>
          <p:cNvPr id="430" name="Google Shape;430;p23"/>
          <p:cNvGrpSpPr/>
          <p:nvPr/>
        </p:nvGrpSpPr>
        <p:grpSpPr>
          <a:xfrm>
            <a:off x="1182370" y="1678305"/>
            <a:ext cx="1408430" cy="1061085"/>
            <a:chOff x="304016" y="596485"/>
            <a:chExt cx="1168621" cy="1048607"/>
          </a:xfrm>
        </p:grpSpPr>
        <p:sp>
          <p:nvSpPr>
            <p:cNvPr id="431" name="Google Shape;431;p23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32" name="Google Shape;432;p23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433" name="Google Shape;433;p23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434" name="Google Shape;434;p23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sp>
        <p:nvSpPr>
          <p:cNvPr id="439" name="Google Shape;439;p23"/>
          <p:cNvSpPr txBox="1"/>
          <p:nvPr>
            <p:ph type="title" idx="4"/>
          </p:nvPr>
        </p:nvSpPr>
        <p:spPr>
          <a:xfrm>
            <a:off x="2694305" y="1914525"/>
            <a:ext cx="7118350" cy="107759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latin typeface="Times New Roman" panose="02020603050405020304" charset="0"/>
                <a:cs typeface="Times New Roman" panose="02020603050405020304" charset="0"/>
              </a:rPr>
              <a:t>Нормативно-правовая</a:t>
            </a:r>
            <a:endParaRPr lang="en-GB" sz="32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40" name="Google Shape;440;p23"/>
          <p:cNvSpPr txBox="1"/>
          <p:nvPr>
            <p:ph type="title" idx="5"/>
          </p:nvPr>
        </p:nvSpPr>
        <p:spPr>
          <a:xfrm>
            <a:off x="2694305" y="3314700"/>
            <a:ext cx="7629525" cy="1206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latin typeface="Times New Roman" panose="02020603050405020304" charset="0"/>
                <a:cs typeface="Times New Roman" panose="02020603050405020304" charset="0"/>
              </a:rPr>
              <a:t>Учетно-отчетная документация </a:t>
            </a:r>
            <a:endParaRPr lang="en-GB" sz="32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43" name="Google Shape;443;p23"/>
          <p:cNvSpPr txBox="1"/>
          <p:nvPr>
            <p:ph type="title" idx="8"/>
          </p:nvPr>
        </p:nvSpPr>
        <p:spPr>
          <a:xfrm>
            <a:off x="2694305" y="4999990"/>
            <a:ext cx="8355330" cy="113855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latin typeface="Times New Roman" panose="02020603050405020304" charset="0"/>
                <a:cs typeface="Times New Roman" panose="02020603050405020304" charset="0"/>
              </a:rPr>
              <a:t>Специальная документация</a:t>
            </a:r>
            <a:endParaRPr lang="en-GB" sz="32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45" name="Google Shape;445;p23"/>
          <p:cNvSpPr/>
          <p:nvPr/>
        </p:nvSpPr>
        <p:spPr>
          <a:xfrm>
            <a:off x="8252387" y="2167128"/>
            <a:ext cx="499605" cy="28765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endParaRPr b="0" i="0">
              <a:ln>
                <a:noFill/>
              </a:ln>
              <a:solidFill>
                <a:schemeClr val="dk1"/>
              </a:solidFill>
              <a:latin typeface="Belanosima"/>
            </a:endParaRPr>
          </a:p>
        </p:txBody>
      </p:sp>
      <p:graphicFrame>
        <p:nvGraphicFramePr>
          <p:cNvPr id="2" name="Диаграмма 1"/>
          <p:cNvGraphicFramePr/>
          <p:nvPr/>
        </p:nvGraphicFramePr>
        <p:xfrm>
          <a:off x="741045" y="765175"/>
          <a:ext cx="6153150" cy="1149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31"/>
          <p:cNvSpPr txBox="1"/>
          <p:nvPr>
            <p:ph type="subTitle" idx="1"/>
          </p:nvPr>
        </p:nvSpPr>
        <p:spPr>
          <a:xfrm>
            <a:off x="661035" y="2313940"/>
            <a:ext cx="3282950" cy="111506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latin typeface="Times New Roman" panose="02020603050405020304" charset="0"/>
                <a:cs typeface="Times New Roman" panose="02020603050405020304" charset="0"/>
              </a:rPr>
              <a:t>Нормативно-правовая </a:t>
            </a:r>
            <a:endParaRPr lang="en-GB" sz="32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03" name="Google Shape;603;p31"/>
          <p:cNvSpPr txBox="1"/>
          <p:nvPr>
            <p:ph type="subTitle" idx="2"/>
          </p:nvPr>
        </p:nvSpPr>
        <p:spPr>
          <a:xfrm>
            <a:off x="4449445" y="2313940"/>
            <a:ext cx="3282950" cy="121412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latin typeface="Times New Roman" panose="02020603050405020304" charset="0"/>
                <a:cs typeface="Times New Roman" panose="02020603050405020304" charset="0"/>
              </a:rPr>
              <a:t>Учетно-отчетная документация </a:t>
            </a:r>
            <a:endParaRPr lang="en-GB" sz="32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04" name="Google Shape;604;p31"/>
          <p:cNvSpPr txBox="1"/>
          <p:nvPr>
            <p:ph type="subTitle" idx="3"/>
          </p:nvPr>
        </p:nvSpPr>
        <p:spPr>
          <a:xfrm>
            <a:off x="8237553" y="2315750"/>
            <a:ext cx="3282900" cy="1020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latin typeface="Times New Roman" panose="02020603050405020304" charset="0"/>
                <a:cs typeface="Times New Roman" panose="02020603050405020304" charset="0"/>
              </a:rPr>
              <a:t>Специальная документация</a:t>
            </a:r>
            <a:endParaRPr lang="en-GB" sz="32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06" name="Google Shape;606;p31"/>
          <p:cNvSpPr txBox="1"/>
          <p:nvPr>
            <p:ph type="body" idx="4"/>
          </p:nvPr>
        </p:nvSpPr>
        <p:spPr>
          <a:xfrm>
            <a:off x="549910" y="3743960"/>
            <a:ext cx="3553460" cy="231521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latin typeface="Times New Roman" panose="02020603050405020304" charset="0"/>
                <a:cs typeface="Times New Roman" panose="02020603050405020304" charset="0"/>
              </a:rPr>
              <a:t>основные распорядительные и законодательно-правовые акты по профилю профессиональной деятельности. </a:t>
            </a:r>
            <a:endParaRPr lang="en-GB" sz="20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07" name="Google Shape;607;p31"/>
          <p:cNvSpPr txBox="1"/>
          <p:nvPr>
            <p:ph type="body" idx="5"/>
          </p:nvPr>
        </p:nvSpPr>
        <p:spPr>
          <a:xfrm>
            <a:off x="4449375" y="3743011"/>
            <a:ext cx="3283200" cy="2315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latin typeface="Times New Roman" panose="02020603050405020304" charset="0"/>
                <a:cs typeface="Times New Roman" panose="02020603050405020304" charset="0"/>
              </a:rPr>
              <a:t>это формы учета деятельности </a:t>
            </a:r>
            <a:r>
              <a:rPr lang="ru-RU" altLang="en-GB" sz="2000" b="1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GB" sz="2000" b="1">
                <a:latin typeface="Times New Roman" panose="02020603050405020304" charset="0"/>
                <a:cs typeface="Times New Roman" panose="02020603050405020304" charset="0"/>
              </a:rPr>
              <a:t> отчетная документация общего характера.</a:t>
            </a:r>
            <a:endParaRPr lang="en-GB" sz="20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08" name="Google Shape;608;p31"/>
          <p:cNvSpPr txBox="1"/>
          <p:nvPr>
            <p:ph type="body" idx="6"/>
          </p:nvPr>
        </p:nvSpPr>
        <p:spPr>
          <a:xfrm>
            <a:off x="8237550" y="3744022"/>
            <a:ext cx="3283200" cy="2314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latin typeface="Times New Roman" panose="02020603050405020304" charset="0"/>
                <a:cs typeface="Times New Roman" panose="02020603050405020304" charset="0"/>
              </a:rPr>
              <a:t>особый вид документации для служебного пользования.</a:t>
            </a:r>
            <a:endParaRPr lang="en-GB" sz="20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2755265" y="494665"/>
            <a:ext cx="6725920" cy="10394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ru-RU" altLang="en-US" sz="4000" b="1" u="sng">
                <a:latin typeface="Times New Roman" panose="02020603050405020304" charset="0"/>
                <a:cs typeface="Times New Roman" panose="02020603050405020304" charset="0"/>
              </a:rPr>
              <a:t>Виды документации</a:t>
            </a:r>
            <a:endParaRPr lang="ru-RU" altLang="en-US" sz="4000" b="1" u="sng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Подзаголовок 1"/>
          <p:cNvSpPr/>
          <p:nvPr>
            <p:ph type="subTitle" idx="1"/>
          </p:nvPr>
        </p:nvSpPr>
        <p:spPr>
          <a:xfrm>
            <a:off x="661035" y="2313940"/>
            <a:ext cx="3282950" cy="599440"/>
          </a:xfrm>
        </p:spPr>
        <p:txBody>
          <a:bodyPr/>
          <a:p>
            <a:r>
              <a:rPr lang="ru-RU" altLang="en-US" sz="1800" b="1">
                <a:latin typeface="Times New Roman" panose="02020603050405020304" charset="0"/>
                <a:cs typeface="Times New Roman" panose="02020603050405020304" charset="0"/>
              </a:rPr>
              <a:t>Нормативно-правовая</a:t>
            </a:r>
            <a:endParaRPr lang="ru-RU" altLang="en-US" sz="1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Подзаголовок 2"/>
          <p:cNvSpPr/>
          <p:nvPr>
            <p:ph type="subTitle" idx="2"/>
          </p:nvPr>
        </p:nvSpPr>
        <p:spPr>
          <a:xfrm>
            <a:off x="4449445" y="2313940"/>
            <a:ext cx="3282950" cy="599440"/>
          </a:xfrm>
        </p:spPr>
        <p:txBody>
          <a:bodyPr/>
          <a:p>
            <a:r>
              <a:rPr lang="ru-RU" altLang="en-US" sz="18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Учетно-отчетная документация </a:t>
            </a:r>
            <a:endParaRPr lang="ru-RU" altLang="en-US" sz="18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Подзаголовок 3"/>
          <p:cNvSpPr/>
          <p:nvPr>
            <p:ph type="subTitle" idx="3"/>
          </p:nvPr>
        </p:nvSpPr>
        <p:spPr>
          <a:xfrm>
            <a:off x="8237855" y="2315845"/>
            <a:ext cx="3282950" cy="596900"/>
          </a:xfrm>
        </p:spPr>
        <p:txBody>
          <a:bodyPr/>
          <a:p>
            <a:r>
              <a:rPr lang="ru-RU" altLang="en-US" sz="18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Специальная документация </a:t>
            </a:r>
            <a:endParaRPr lang="ru-RU" altLang="en-US" sz="18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Заголовок 4"/>
          <p:cNvSpPr/>
          <p:nvPr>
            <p:ph type="title"/>
          </p:nvPr>
        </p:nvSpPr>
        <p:spPr/>
        <p:txBody>
          <a:bodyPr/>
          <a:p>
            <a:r>
              <a:rPr lang="ru-RU" altLang="en-US" sz="3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Виды документации</a:t>
            </a:r>
            <a:endParaRPr lang="ru-RU" altLang="en-US" sz="36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Замещающий текст 5"/>
          <p:cNvSpPr/>
          <p:nvPr>
            <p:ph type="body" idx="4"/>
          </p:nvPr>
        </p:nvSpPr>
        <p:spPr>
          <a:xfrm>
            <a:off x="661035" y="2914650"/>
            <a:ext cx="3282950" cy="3143885"/>
          </a:xfrm>
        </p:spPr>
        <p:txBody>
          <a:bodyPr/>
          <a:p>
            <a:r>
              <a:rPr lang="ru-RU" altLang="en-US" sz="1800" b="1">
                <a:latin typeface="Times New Roman" panose="02020603050405020304" charset="0"/>
                <a:cs typeface="Times New Roman" panose="02020603050405020304" charset="0"/>
              </a:rPr>
              <a:t>Федеральные</a:t>
            </a:r>
            <a:endParaRPr lang="ru-RU" altLang="en-US" sz="18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1800" b="1">
                <a:latin typeface="Times New Roman" panose="02020603050405020304" charset="0"/>
                <a:cs typeface="Times New Roman" panose="02020603050405020304" charset="0"/>
              </a:rPr>
              <a:t>Региональные</a:t>
            </a:r>
            <a:endParaRPr lang="ru-RU" altLang="en-US" sz="18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1800" b="1">
                <a:latin typeface="Times New Roman" panose="02020603050405020304" charset="0"/>
                <a:cs typeface="Times New Roman" panose="02020603050405020304" charset="0"/>
              </a:rPr>
              <a:t>Муниципальные документы</a:t>
            </a:r>
            <a:endParaRPr lang="ru-RU" altLang="en-US" sz="18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1800" b="1">
                <a:latin typeface="Times New Roman" panose="02020603050405020304" charset="0"/>
                <a:cs typeface="Times New Roman" panose="02020603050405020304" charset="0"/>
              </a:rPr>
              <a:t>Локальные акты ОУ</a:t>
            </a:r>
            <a:endParaRPr lang="ru-RU" altLang="en-US" sz="18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1800" b="1">
                <a:latin typeface="Times New Roman" panose="02020603050405020304" charset="0"/>
                <a:cs typeface="Times New Roman" panose="02020603050405020304" charset="0"/>
              </a:rPr>
              <a:t>Рабочие документы специалиста (трудовой договор, должностная тнструкция и др.)</a:t>
            </a:r>
            <a:endParaRPr lang="ru-RU" altLang="en-US" sz="1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Замещающий текст 6"/>
          <p:cNvSpPr/>
          <p:nvPr>
            <p:ph type="body" idx="5"/>
          </p:nvPr>
        </p:nvSpPr>
        <p:spPr>
          <a:xfrm>
            <a:off x="4449445" y="2914015"/>
            <a:ext cx="3282950" cy="3144520"/>
          </a:xfrm>
        </p:spPr>
        <p:txBody>
          <a:bodyPr/>
          <a:p>
            <a:r>
              <a:rPr lang="ru-RU" altLang="en-US" sz="2000" b="1">
                <a:latin typeface="Times New Roman" panose="02020603050405020304" charset="0"/>
                <a:cs typeface="Times New Roman" panose="02020603050405020304" charset="0"/>
              </a:rPr>
              <a:t> Рабочая</a:t>
            </a:r>
            <a:endParaRPr lang="ru-RU" altLang="en-US" sz="20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 b="1">
                <a:latin typeface="Times New Roman" panose="02020603050405020304" charset="0"/>
                <a:cs typeface="Times New Roman" panose="02020603050405020304" charset="0"/>
              </a:rPr>
              <a:t>Текущая</a:t>
            </a:r>
            <a:endParaRPr lang="ru-RU" altLang="en-US" sz="20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 b="1">
                <a:latin typeface="Times New Roman" panose="02020603050405020304" charset="0"/>
                <a:cs typeface="Times New Roman" panose="02020603050405020304" charset="0"/>
              </a:rPr>
              <a:t>Организационно-методическая.</a:t>
            </a:r>
            <a:endParaRPr lang="ru-RU" altLang="en-US" sz="20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Замещающий текст 7"/>
          <p:cNvSpPr/>
          <p:nvPr>
            <p:ph type="body" idx="6"/>
          </p:nvPr>
        </p:nvSpPr>
        <p:spPr>
          <a:xfrm>
            <a:off x="8107045" y="2797175"/>
            <a:ext cx="3543300" cy="3420110"/>
          </a:xfrm>
        </p:spPr>
        <p:txBody>
          <a:bodyPr/>
          <a:p>
            <a:r>
              <a:rPr lang="ru-RU" altLang="en-US" sz="1800" b="1">
                <a:latin typeface="Times New Roman" panose="02020603050405020304" charset="0"/>
                <a:cs typeface="Times New Roman" panose="02020603050405020304" charset="0"/>
              </a:rPr>
              <a:t>Индивидуальная карта речевого развития обучающегося, получающего логопедическую помощь</a:t>
            </a:r>
            <a:endParaRPr lang="ru-RU" altLang="en-US" sz="18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1800" b="1">
                <a:latin typeface="Times New Roman" panose="02020603050405020304" charset="0"/>
                <a:cs typeface="Times New Roman" panose="02020603050405020304" charset="0"/>
              </a:rPr>
              <a:t>Индивидуальная карта обследования ребенка</a:t>
            </a:r>
            <a:endParaRPr lang="ru-RU" altLang="en-US" sz="18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1800" b="1">
                <a:latin typeface="Times New Roman" panose="02020603050405020304" charset="0"/>
                <a:cs typeface="Times New Roman" panose="02020603050405020304" charset="0"/>
              </a:rPr>
              <a:t>Представление по результатам проведенной диагностики</a:t>
            </a:r>
            <a:endParaRPr lang="ru-RU" altLang="en-US" sz="1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12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32"/>
          <p:cNvSpPr txBox="1"/>
          <p:nvPr>
            <p:ph type="title"/>
          </p:nvPr>
        </p:nvSpPr>
        <p:spPr>
          <a:xfrm>
            <a:off x="793000" y="480150"/>
            <a:ext cx="3268800" cy="4782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2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РАБОЧАЯ</a:t>
            </a:r>
            <a:br>
              <a:rPr lang="ru-RU" altLang="en-GB" sz="2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GB" sz="2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ДОКУМЕНТАЦИЯ</a:t>
            </a:r>
            <a:endParaRPr lang="ru-RU" altLang="en-GB" sz="26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15" name="Google Shape;615;p32"/>
          <p:cNvSpPr txBox="1"/>
          <p:nvPr>
            <p:ph type="body" idx="2"/>
          </p:nvPr>
        </p:nvSpPr>
        <p:spPr>
          <a:xfrm>
            <a:off x="4657725" y="895985"/>
            <a:ext cx="6870065" cy="536829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ru-RU" altLang="en-GB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С</a:t>
            </a:r>
            <a:r>
              <a:rPr lang="en-GB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писок детей, получающих логопедическую/дефектологическую помощь.</a:t>
            </a:r>
            <a:endParaRPr lang="en-GB" sz="2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2.Годовой план работы.</a:t>
            </a:r>
            <a:endParaRPr lang="en-GB" sz="2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3.График работы.</a:t>
            </a:r>
            <a:endParaRPr lang="en-GB" sz="2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4.Рабочие программы коррекционных курсов, включая КТП.</a:t>
            </a:r>
            <a:endParaRPr lang="en-GB" sz="2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5.Индивидуальный план коррекционной работы с обучающимися.</a:t>
            </a:r>
            <a:endParaRPr lang="en-GB" sz="2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6.Расписание занятий (индивидуальных и групповых).</a:t>
            </a:r>
            <a:endParaRPr lang="en-GB" sz="2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7.Отчетная документация по результатам работы за учебный год.</a:t>
            </a:r>
            <a:endParaRPr lang="en-GB" sz="2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8.Согласие родителя (законного представителя) на проведение диагностического обследования.</a:t>
            </a:r>
            <a:endParaRPr lang="en-GB" sz="2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9.Заявление родителя (законного представителя) на организацию логопедических занятий.</a:t>
            </a:r>
            <a:endParaRPr lang="en-GB" sz="2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36"/>
          <p:cNvSpPr txBox="1"/>
          <p:nvPr>
            <p:ph type="body" idx="6"/>
          </p:nvPr>
        </p:nvSpPr>
        <p:spPr>
          <a:xfrm>
            <a:off x="316230" y="1236980"/>
            <a:ext cx="7098665" cy="539051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altLang="en-GB" sz="2000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>
                <a:latin typeface="Times New Roman" panose="02020603050405020304" charset="0"/>
                <a:cs typeface="Times New Roman" panose="02020603050405020304" charset="0"/>
              </a:rPr>
              <a:t>Документ , определяющий цели и задачи профессиональной деятельности учителя-логопеда, учителя-дефектолога ОО на учебный год. План формулируется в соответствии с целями и задачами образовательной деятельности конкретного учреждения, видом и запросами администрации и педагогического коллектива данного учреждения.</a:t>
            </a:r>
            <a:endParaRPr lang="en-GB" sz="1400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>
                <a:latin typeface="Times New Roman" panose="02020603050405020304" charset="0"/>
                <a:cs typeface="Times New Roman" panose="02020603050405020304" charset="0"/>
              </a:rPr>
              <a:t>План работы составляется до 1 сентября текущего учебного года и включает основные мероприятия по видам профессиональной деятельности. </a:t>
            </a:r>
            <a:endParaRPr lang="en-GB" sz="1400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>
                <a:latin typeface="Times New Roman" panose="02020603050405020304" charset="0"/>
                <a:cs typeface="Times New Roman" panose="02020603050405020304" charset="0"/>
              </a:rPr>
              <a:t>В структуре плана выделяют следующие разделы работы:</a:t>
            </a:r>
            <a:endParaRPr lang="en-GB" sz="1400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</a:pPr>
            <a:r>
              <a:rPr lang="en-GB" sz="1400" b="1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Диагностическая деятельность</a:t>
            </a:r>
            <a:endParaRPr lang="en-GB" sz="1400" b="1" u="sng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</a:pPr>
            <a:r>
              <a:rPr lang="en-GB" sz="1400" b="1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Коррекционно-развивающая работа</a:t>
            </a:r>
            <a:endParaRPr lang="en-GB" sz="1400" b="1" u="sng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</a:pPr>
            <a:r>
              <a:rPr lang="en-GB" sz="1400" b="1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Консультативно-просветительская работа</a:t>
            </a:r>
            <a:endParaRPr lang="en-GB" sz="1400" b="1" u="sng">
              <a:latin typeface="Times New Roman" panose="02020603050405020304" charset="0"/>
              <a:cs typeface="Times New Roman" panose="02020603050405020304" charset="0"/>
            </a:endParaRPr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</a:pPr>
            <a:r>
              <a:rPr lang="en-GB" sz="1400" b="1" u="sng">
                <a:latin typeface="Times New Roman" panose="02020603050405020304" charset="0"/>
                <a:cs typeface="Times New Roman" panose="02020603050405020304" charset="0"/>
                <a:sym typeface="+mn-ea"/>
              </a:rPr>
              <a:t>Организационно-методическая работа</a:t>
            </a:r>
            <a:endParaRPr lang="en-GB" sz="1400" b="1" u="sng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В плане работы дополнительно могут быть отражены мероприятия по взаимодействию с педагогами и специалистами ОО, взаимодействию с родителями (законными представителями), участие в работе профильных методических объединений, в профессиональных конкурсах, транслирование опыта своей профессиональной деятельности. Возможно ведение единого годового плана при наличии 2-х и более специалистов, работающих по одному направлению. Годовой план работы утверждается руководителем ОО.</a:t>
            </a:r>
            <a:endParaRPr lang="en-GB" sz="1400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2000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latin typeface="Times New Roman" panose="02020603050405020304" charset="0"/>
                <a:cs typeface="Times New Roman" panose="02020603050405020304" charset="0"/>
              </a:rPr>
              <a:t></a:t>
            </a:r>
            <a:endParaRPr lang="en-GB" sz="2000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735" name="Google Shape;735;p36"/>
          <p:cNvGrpSpPr/>
          <p:nvPr/>
        </p:nvGrpSpPr>
        <p:grpSpPr>
          <a:xfrm>
            <a:off x="415133" y="478878"/>
            <a:ext cx="845497" cy="758667"/>
            <a:chOff x="304016" y="596485"/>
            <a:chExt cx="1168621" cy="1048607"/>
          </a:xfrm>
        </p:grpSpPr>
        <p:sp>
          <p:nvSpPr>
            <p:cNvPr id="736" name="Google Shape;736;p36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37" name="Google Shape;737;p36"/>
            <p:cNvSpPr/>
            <p:nvPr/>
          </p:nvSpPr>
          <p:spPr>
            <a:xfrm>
              <a:off x="468226" y="596485"/>
              <a:ext cx="1004410" cy="1048606"/>
            </a:xfrm>
            <a:custGeom>
              <a:avLst/>
              <a:gdLst/>
              <a:ahLst/>
              <a:cxnLst/>
              <a:rect l="l" t="t" r="r" b="b"/>
              <a:pathLst>
                <a:path w="1004410" h="1048606" extrusionOk="0">
                  <a:moveTo>
                    <a:pt x="1006556" y="169569"/>
                  </a:moveTo>
                  <a:lnTo>
                    <a:pt x="1006556" y="1050441"/>
                  </a:lnTo>
                  <a:lnTo>
                    <a:pt x="2146" y="1050441"/>
                  </a:lnTo>
                  <a:lnTo>
                    <a:pt x="2146" y="45935"/>
                  </a:lnTo>
                  <a:cubicBezTo>
                    <a:pt x="2146" y="21550"/>
                    <a:pt x="21863" y="1834"/>
                    <a:pt x="46245" y="1834"/>
                  </a:cubicBezTo>
                  <a:cubicBezTo>
                    <a:pt x="46245" y="1834"/>
                    <a:pt x="46341" y="1834"/>
                    <a:pt x="46341" y="1834"/>
                  </a:cubicBezTo>
                  <a:lnTo>
                    <a:pt x="395812" y="1834"/>
                  </a:lnTo>
                  <a:cubicBezTo>
                    <a:pt x="420197" y="1834"/>
                    <a:pt x="439914" y="21550"/>
                    <a:pt x="439914" y="45935"/>
                  </a:cubicBezTo>
                  <a:lnTo>
                    <a:pt x="439914" y="81272"/>
                  </a:lnTo>
                  <a:cubicBezTo>
                    <a:pt x="439914" y="105657"/>
                    <a:pt x="459727" y="125468"/>
                    <a:pt x="484109" y="125468"/>
                  </a:cubicBezTo>
                  <a:lnTo>
                    <a:pt x="962456" y="125468"/>
                  </a:lnTo>
                  <a:cubicBezTo>
                    <a:pt x="986840" y="125468"/>
                    <a:pt x="1006556" y="145186"/>
                    <a:pt x="1006556" y="169569"/>
                  </a:cubicBezTo>
                  <a:close/>
                </a:path>
              </a:pathLst>
            </a:custGeom>
            <a:solidFill>
              <a:srgbClr val="000000">
                <a:alpha val="2353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738" name="Google Shape;738;p36"/>
            <p:cNvSpPr/>
            <p:nvPr/>
          </p:nvSpPr>
          <p:spPr>
            <a:xfrm flipH="1">
              <a:off x="357475" y="829775"/>
              <a:ext cx="1061700" cy="745500"/>
            </a:xfrm>
            <a:prstGeom prst="parallelogram">
              <a:avLst>
                <a:gd name="adj" fmla="val 28709"/>
              </a:avLst>
            </a:prstGeom>
            <a:solidFill>
              <a:srgbClr val="F3F3F3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39" name="Google Shape;739;p36"/>
            <p:cNvSpPr/>
            <p:nvPr/>
          </p:nvSpPr>
          <p:spPr>
            <a:xfrm>
              <a:off x="304016" y="991868"/>
              <a:ext cx="1168621" cy="653224"/>
            </a:xfrm>
            <a:custGeom>
              <a:avLst/>
              <a:gdLst/>
              <a:ahLst/>
              <a:cxnLst/>
              <a:rect l="l" t="t" r="r" b="b"/>
              <a:pathLst>
                <a:path w="1168621" h="653224" extrusionOk="0">
                  <a:moveTo>
                    <a:pt x="1170767" y="655058"/>
                  </a:moveTo>
                  <a:lnTo>
                    <a:pt x="164547" y="655058"/>
                  </a:lnTo>
                  <a:lnTo>
                    <a:pt x="2146" y="64508"/>
                  </a:lnTo>
                  <a:cubicBezTo>
                    <a:pt x="2146" y="29932"/>
                    <a:pt x="30244" y="1834"/>
                    <a:pt x="64819" y="1834"/>
                  </a:cubicBezTo>
                  <a:lnTo>
                    <a:pt x="945692" y="1834"/>
                  </a:lnTo>
                  <a:cubicBezTo>
                    <a:pt x="980267" y="1929"/>
                    <a:pt x="1008270" y="29932"/>
                    <a:pt x="1008366" y="64508"/>
                  </a:cubicBezTo>
                  <a:close/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</p:grpSp>
      <p:sp>
        <p:nvSpPr>
          <p:cNvPr id="750" name="Google Shape;750;p36"/>
          <p:cNvSpPr txBox="1"/>
          <p:nvPr>
            <p:ph type="title"/>
          </p:nvPr>
        </p:nvSpPr>
        <p:spPr>
          <a:xfrm>
            <a:off x="415290" y="593090"/>
            <a:ext cx="11360785" cy="64452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altLang="en-GB" sz="2800" b="1">
                <a:latin typeface="Times New Roman" panose="02020603050405020304" charset="0"/>
                <a:cs typeface="Times New Roman" panose="02020603050405020304" charset="0"/>
              </a:rPr>
              <a:t>Рабочая документация                          </a:t>
            </a:r>
            <a:r>
              <a:rPr lang="ru-RU" altLang="en-GB" sz="28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anose="020B0A04020102020204" charset="0"/>
                <a:cs typeface="Arial Black" panose="020B0A04020102020204" charset="0"/>
              </a:rPr>
              <a:t>ГОДОВОЙ ПЛАН</a:t>
            </a:r>
            <a:endParaRPr lang="ru-RU" altLang="en-GB" sz="28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754" name="Google Shape;754;p36"/>
          <p:cNvSpPr txBox="1"/>
          <p:nvPr>
            <p:ph type="body" idx="8"/>
          </p:nvPr>
        </p:nvSpPr>
        <p:spPr>
          <a:xfrm>
            <a:off x="7414895" y="1237615"/>
            <a:ext cx="4260215" cy="539051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</a:pPr>
            <a:endParaRPr lang="en-GB" sz="20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" name="Стрелка вправо 0"/>
          <p:cNvSpPr/>
          <p:nvPr/>
        </p:nvSpPr>
        <p:spPr>
          <a:xfrm>
            <a:off x="5922010" y="751840"/>
            <a:ext cx="979170" cy="4857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4895" y="1237615"/>
            <a:ext cx="4152265" cy="538988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lidesMania">
  <a:themeElements>
    <a:clrScheme name="Simple Light">
      <a:dk1>
        <a:srgbClr val="000000"/>
      </a:dk1>
      <a:lt1>
        <a:srgbClr val="F3E6DE"/>
      </a:lt1>
      <a:dk2>
        <a:srgbClr val="434343"/>
      </a:dk2>
      <a:lt2>
        <a:srgbClr val="EEEEEE"/>
      </a:lt2>
      <a:accent1>
        <a:srgbClr val="F07E66"/>
      </a:accent1>
      <a:accent2>
        <a:srgbClr val="F4AE69"/>
      </a:accent2>
      <a:accent3>
        <a:srgbClr val="A3CEC5"/>
      </a:accent3>
      <a:accent4>
        <a:srgbClr val="F0B2B7"/>
      </a:accent4>
      <a:accent5>
        <a:srgbClr val="000000"/>
      </a:accent5>
      <a:accent6>
        <a:srgbClr val="E59D8E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10993</Words>
  <Application>WPS Presentation</Application>
  <PresentationFormat/>
  <Paragraphs>175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Arial</vt:lpstr>
      <vt:lpstr>SimSun</vt:lpstr>
      <vt:lpstr>Wingdings</vt:lpstr>
      <vt:lpstr>Arial</vt:lpstr>
      <vt:lpstr>Calibri</vt:lpstr>
      <vt:lpstr>Belanosima</vt:lpstr>
      <vt:lpstr>Segoe Print</vt:lpstr>
      <vt:lpstr>Lexend Light</vt:lpstr>
      <vt:lpstr>Aldrich</vt:lpstr>
      <vt:lpstr>Abril Fatface</vt:lpstr>
      <vt:lpstr>Roboto Slab</vt:lpstr>
      <vt:lpstr>Poppins</vt:lpstr>
      <vt:lpstr>Homemade Apple</vt:lpstr>
      <vt:lpstr>Times New Roman</vt:lpstr>
      <vt:lpstr>Microsoft YaHei</vt:lpstr>
      <vt:lpstr>Arial Unicode MS</vt:lpstr>
      <vt:lpstr>Arial Black</vt:lpstr>
      <vt:lpstr>SlidesMania</vt:lpstr>
      <vt:lpstr>Обязательный минимум документов специалистов психолого-педагогического сопровождения</vt:lpstr>
      <vt:lpstr>В Распоряжении Минпросвещения России от 06.08.2020 № Р-75 « Об утверждении примерного Положения об оказании логопедической помощи в организациях, осуществляющих образовательную деятельность» (в редакции от 6 апреля 2021 г. № Р-77 «О внесении изменений в примерное положение об оказании логопедической помощи в организациях, осуществляющих образовательную деятельность, утвержденное распоряжением Министерства Просвещения Российской Федерации от 6 августа 2020 г. № Р-75») был определен минимальный пакет документации учителя-логопеда образовательной организации, который целесообразно использовать не только в работе учителя-логопеда, но и в работе учителя-дефектолога с незначительными изменениями.</vt:lpstr>
      <vt:lpstr>ПЕРЕЧЕНЬ ОБЯЗАТЕЛЬНОГО МИНИМУМА ДОКУМЕНТАЦИИ УЧИТЕЛЯ-ЛОГОПЕДА ОБЩЕОБРАЗОВАТЕЛЬНОЙ ОРГАНИЗАЦИИ 1.Годовой план работы 2.График работы 3.Список детей, получающих логопедическую помощь 4.Расписание занятий (индивидуальных и групповых) 5.Журналы: журнал учета посещаемости занятий(возможно ведение электронного); урнал учета консультаций 6.Рабочие прграммы коррекционных курсов, включая календарно-тематическое планирование 7.Индивидуальный план коррекционной работы с обучающимся 8.Отчетная документация по результатам работы 9.Согласие родителя (законного представителя) на проведение диагностического обследования 10.Заявление родителя (законного представителя) на организацию логопедических занятий</vt:lpstr>
      <vt:lpstr>ПЕРЕЧЕНЬ ОБЯЗАТЕЛЬНОГО МИНИМУМА ДОКУМЕНТАЦИИ УЧИТЕЛЯ-ДЕФЕКТОЛОГА ОБЩЕОБРАЗОВАТЕЛЬНОЙ ОРГАНИЗАЦИИ 1.Годовой план работы 2.График работы 3.Список детей, получающих дефектологическую помощь в соответствии с заключением ПМПК 4.Расписание занятий (индивидуальных и групповых) 5.Журналы: журнал учета посещаемости занятий(возможно ведение электронного); журнал учета консультаций 6.Рабочие прграммы коррекционных курсов, включая календарно-тематическое планирование 7.Индивидуальный план коррекционной работы с обучающимся 8.Отчетная документация по результатам работы 9.Согласие родителя (законного представителя) на проведение диагностического обследования</vt:lpstr>
      <vt:lpstr>Специальная документация</vt:lpstr>
      <vt:lpstr>PowerPoint 演示文稿</vt:lpstr>
      <vt:lpstr>Виды документации</vt:lpstr>
      <vt:lpstr>РАБОЧАЯ ДОКУМЕНТАЦИЯ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BULLET POINT LIST.</vt:lpstr>
      <vt:lpstr>СПЕЦИАЛЬНАЯ ДОКУМЕНТАЦИЯ</vt:lpstr>
      <vt:lpstr>СПЕЦИАЛЬНАЯ ДОКУМЕНТАЦИЯ</vt:lpstr>
      <vt:lpstr>VERY INTERESTING FACTS!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Обязательный минимум документов специалистов психолого-педагогического сопровождения</dc:title>
  <dc:creator/>
  <cp:lastModifiedBy>андрей</cp:lastModifiedBy>
  <cp:revision>7</cp:revision>
  <dcterms:created xsi:type="dcterms:W3CDTF">2024-08-26T04:53:00Z</dcterms:created>
  <dcterms:modified xsi:type="dcterms:W3CDTF">2024-08-26T16:08:44Z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85CB06D4B48340BAA31C8CC3C37407C0_12</vt:lpwstr>
  </property>
  <property fmtid="{D5CDD505-2E9C-101B-9397-08002B2CF9AE}" pid="3" name="KSOProductBuildVer">
    <vt:lpwstr>1049-12.2.0.17545</vt:lpwstr>
  </property>
</Properties>
</file>